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9"/>
  </p:notesMasterIdLst>
  <p:handoutMasterIdLst>
    <p:handoutMasterId r:id="rId30"/>
  </p:handoutMasterIdLst>
  <p:sldIdLst>
    <p:sldId id="256" r:id="rId2"/>
    <p:sldId id="283" r:id="rId3"/>
    <p:sldId id="309" r:id="rId4"/>
    <p:sldId id="311" r:id="rId5"/>
    <p:sldId id="312" r:id="rId6"/>
    <p:sldId id="313" r:id="rId7"/>
    <p:sldId id="314" r:id="rId8"/>
    <p:sldId id="315" r:id="rId9"/>
    <p:sldId id="316" r:id="rId10"/>
    <p:sldId id="317" r:id="rId11"/>
    <p:sldId id="318" r:id="rId12"/>
    <p:sldId id="319" r:id="rId13"/>
    <p:sldId id="320" r:id="rId14"/>
    <p:sldId id="321" r:id="rId15"/>
    <p:sldId id="322" r:id="rId16"/>
    <p:sldId id="323" r:id="rId17"/>
    <p:sldId id="324" r:id="rId18"/>
    <p:sldId id="325" r:id="rId19"/>
    <p:sldId id="341" r:id="rId20"/>
    <p:sldId id="342" r:id="rId21"/>
    <p:sldId id="343" r:id="rId22"/>
    <p:sldId id="346" r:id="rId23"/>
    <p:sldId id="347" r:id="rId24"/>
    <p:sldId id="348" r:id="rId25"/>
    <p:sldId id="352" r:id="rId26"/>
    <p:sldId id="353" r:id="rId27"/>
    <p:sldId id="354" r:id="rId28"/>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A0A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301B821-A1FF-4177-AEE7-76D212191A09}">
  <a:tblStyle styleId="{B301B821-A1FF-4177-AEE7-76D212191A09}" styleName="Medium Style 9">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2H>
      <a:tcStyle>
        <a:tcBdr/>
      </a:tcStyle>
    </a:band2H>
    <a:band1V>
      <a:tcStyle>
        <a:tcBdr/>
        <a:fill>
          <a:solidFill>
            <a:schemeClr val="accent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1"/>
          </a:solidFill>
        </a:fill>
      </a:tcStyle>
    </a:firstRow>
    <a:neCell>
      <a:tcStyle>
        <a:tcBdr/>
      </a:tcStyle>
    </a:neCell>
    <a:nwCell>
      <a:tcStyle>
        <a:tcBdr/>
      </a:tcStyle>
    </a:nwCell>
  </a:tblStyle>
  <a:tblStyle styleId="{9DCAF9ED-07DC-4A11-8D7F-57B35C25682E}" styleName="Medium Style 10">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2H>
      <a:tcStyle>
        <a:tcBdr/>
      </a:tcStyle>
    </a:band2H>
    <a:band1V>
      <a:tcStyle>
        <a:tcBdr/>
        <a:fill>
          <a:solidFill>
            <a:schemeClr val="accent2">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2"/>
          </a:solidFill>
        </a:fill>
      </a:tcStyle>
    </a:firstRow>
    <a:neCell>
      <a:tcStyle>
        <a:tcBdr/>
      </a:tcStyle>
    </a:neCell>
    <a:nwCell>
      <a:tcStyle>
        <a:tcBdr/>
      </a:tcStyle>
    </a:nwCell>
  </a:tblStyle>
  <a:tblStyle styleId="{793D81CF-94F2-401A-BA57-92F5A7B2D0C5}" styleName="Medium Style 8">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2H>
      <a:tcStyle>
        <a:tcBdr/>
      </a:tcStyle>
    </a:band2H>
    <a:band1V>
      <a:tcStyle>
        <a:tcBdr/>
        <a:fill>
          <a:solidFill>
            <a:schemeClr val="dk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dk1"/>
          </a:solidFill>
        </a:fill>
      </a:tcStyle>
    </a:firstRow>
    <a:neCell>
      <a:tcStyle>
        <a:tcBdr/>
      </a:tcStyle>
    </a:neCell>
    <a:nwCell>
      <a:tcStyle>
        <a:tcBdr/>
      </a:tcStyle>
    </a:nwCell>
  </a:tblStyle>
  <a:tblStyle styleId="{5FD0F851-EC5A-4D38-B0AD-8093EC10F338}" styleName="Light Style 6">
    <a:wholeTbl>
      <a:tcTxStyle>
        <a:fontRef idx="minor">
          <a:scrgbClr r="0" g="0" b="0"/>
        </a:fontRef>
        <a:schemeClr val="accent5"/>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seCell>
      <a:tcStyle>
        <a:tcBdr/>
      </a:tcStyle>
    </a:seCell>
    <a:swCell>
      <a:tcStyle>
        <a:tcBdr/>
      </a:tcStyle>
    </a:swCell>
    <a:firstRow>
      <a:tcTxStyle b="on"/>
      <a:tcStyle>
        <a:tcBdr>
          <a:bottom>
            <a:ln w="12700" cmpd="sng">
              <a:solidFill>
                <a:schemeClr val="accent5"/>
              </a:solidFill>
            </a:ln>
          </a:bottom>
        </a:tcBdr>
        <a:fill>
          <a:noFill/>
        </a:fill>
      </a:tcStyle>
    </a:firstRow>
    <a:neCell>
      <a:tcStyle>
        <a:tcBdr/>
      </a:tcStyle>
    </a:neCell>
    <a:nwCell>
      <a:tcStyle>
        <a:tcBdr/>
      </a:tcStyle>
    </a:nwCell>
  </a:tblStyle>
  <a:tblStyle styleId="{1FECB4D8-DB02-4DC6-A0A2-4F2EBAE1DC90}" styleName="Medium Style 11">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2H>
      <a:tcStyle>
        <a:tcBdr/>
      </a:tcStyle>
    </a:band2H>
    <a:band1V>
      <a:tcStyle>
        <a:tcBdr/>
        <a:fill>
          <a:solidFill>
            <a:schemeClr val="accent3">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3"/>
          </a:solidFill>
        </a:fill>
      </a:tcStyle>
    </a:firstRow>
    <a:neCell>
      <a:tcStyle>
        <a:tcBdr/>
      </a:tcStyle>
    </a:neCell>
    <a:nwCell>
      <a:tcStyle>
        <a:tcBdr/>
      </a:tcStyle>
    </a:nwCell>
  </a:tblStyle>
  <a:tblStyle styleId="{3B4B98B0-60AC-42C2-AFA5-B58CD77FA1E5}" styleName="Light Style 2">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seCell>
      <a:tcStyle>
        <a:tcBdr/>
      </a:tcStyle>
    </a:seCell>
    <a:swCell>
      <a:tcStyle>
        <a:tcBdr/>
      </a:tcStyle>
    </a:swCell>
    <a:firstRow>
      <a:tcTxStyle b="on"/>
      <a:tcStyle>
        <a:tcBdr>
          <a:bottom>
            <a:ln w="12700" cmpd="sng">
              <a:solidFill>
                <a:schemeClr val="accent1"/>
              </a:solidFill>
            </a:ln>
          </a:bottom>
        </a:tcBdr>
        <a:fill>
          <a:noFill/>
        </a:fill>
      </a:tcStyle>
    </a:firstRow>
    <a:neCell>
      <a:tcStyle>
        <a:tcBdr/>
      </a:tcStyle>
    </a:neCell>
    <a:nwCell>
      <a:tcStyle>
        <a:tcBdr/>
      </a:tcStyle>
    </a:nwCell>
  </a:tblStyle>
  <a:tblStyle styleId="{0E3FDE45-AF77-4B5C-9715-49D594BDF05E}" styleName="Light Style 3">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seCell>
      <a:tcStyle>
        <a:tcBdr/>
      </a:tcStyle>
    </a:seCell>
    <a:swCell>
      <a:tcStyle>
        <a:tcBdr/>
      </a:tcStyle>
    </a:swCell>
    <a:firstRow>
      <a:tcTxStyle b="on"/>
      <a:tcStyle>
        <a:tcBdr>
          <a:bottom>
            <a:ln w="12700" cmpd="sng">
              <a:solidFill>
                <a:schemeClr val="accent2"/>
              </a:solidFill>
            </a:ln>
          </a:bottom>
        </a:tcBdr>
        <a:fill>
          <a:noFill/>
        </a:fill>
      </a:tcStyle>
    </a:firstRow>
    <a:neCell>
      <a:tcStyle>
        <a:tcBdr/>
      </a:tcStyle>
    </a:neCell>
    <a:nwCell>
      <a:tcStyle>
        <a:tcBdr/>
      </a:tcStyle>
    </a:nw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82" autoAdjust="0"/>
    <p:restoredTop sz="92115" autoAdjust="0"/>
  </p:normalViewPr>
  <p:slideViewPr>
    <p:cSldViewPr>
      <p:cViewPr varScale="1">
        <p:scale>
          <a:sx n="63" d="100"/>
          <a:sy n="63" d="100"/>
        </p:scale>
        <p:origin x="143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p>
            <a:endParaRPr lang="en-US"/>
          </a:p>
        </p:txBody>
      </p:sp>
      <p:sp>
        <p:nvSpPr>
          <p:cNvPr id="3" name="Rectangle 3"/>
          <p:cNvSpPr>
            <a:spLocks noGrp="1"/>
          </p:cNvSpPr>
          <p:nvPr>
            <p:ph type="dt" sz="quarter" idx="1"/>
          </p:nvPr>
        </p:nvSpPr>
        <p:spPr>
          <a:xfrm>
            <a:off x="3884613" y="0"/>
            <a:ext cx="2971800" cy="457200"/>
          </a:xfrm>
          <a:prstGeom prst="rect">
            <a:avLst/>
          </a:prstGeom>
        </p:spPr>
        <p:txBody>
          <a:bodyPr vert="horz"/>
          <a:lstStyle/>
          <a:p>
            <a:fld id="{31555DB1-8736-42A3-B48D-2B08FB93332A}" type="datetimeFigureOut">
              <a:rPr lang="en-US" smtClean="0"/>
              <a:pPr/>
              <a:t>3/15/2017</a:t>
            </a:fld>
            <a:endParaRPr lang="en-US"/>
          </a:p>
        </p:txBody>
      </p:sp>
      <p:sp>
        <p:nvSpPr>
          <p:cNvPr id="4" name="Rectangle 4"/>
          <p:cNvSpPr>
            <a:spLocks noGrp="1"/>
          </p:cNvSpPr>
          <p:nvPr>
            <p:ph type="ftr" sz="quarter" idx="2"/>
          </p:nvPr>
        </p:nvSpPr>
        <p:spPr>
          <a:xfrm>
            <a:off x="0" y="8685213"/>
            <a:ext cx="2971800" cy="457200"/>
          </a:xfrm>
          <a:prstGeom prst="rect">
            <a:avLst/>
          </a:prstGeom>
        </p:spPr>
        <p:txBody>
          <a:bodyPr vert="horz"/>
          <a:lstStyle/>
          <a:p>
            <a:endParaRPr lang="en-US"/>
          </a:p>
        </p:txBody>
      </p:sp>
      <p:sp>
        <p:nvSpPr>
          <p:cNvPr id="5" name="Rectangle 5"/>
          <p:cNvSpPr>
            <a:spLocks noGrp="1"/>
          </p:cNvSpPr>
          <p:nvPr>
            <p:ph type="sldNum" sz="quarter" idx="3"/>
          </p:nvPr>
        </p:nvSpPr>
        <p:spPr>
          <a:xfrm>
            <a:off x="3884613" y="8685213"/>
            <a:ext cx="2971800" cy="457200"/>
          </a:xfrm>
          <a:prstGeom prst="rect">
            <a:avLst/>
          </a:prstGeom>
        </p:spPr>
        <p:txBody>
          <a:bodyPr vert="horz"/>
          <a:lstStyle/>
          <a:p>
            <a:fld id="{5400D380-E0D7-4EB1-B91E-BFCC7DA7F29D}" type="slidenum">
              <a:rPr lang="en-US" smtClean="0"/>
              <a:pPr/>
              <a:t>‹#›</a:t>
            </a:fld>
            <a:endParaRPr lang="en-US"/>
          </a:p>
        </p:txBody>
      </p:sp>
    </p:spTree>
    <p:extLst>
      <p:ext uri="{BB962C8B-B14F-4D97-AF65-F5344CB8AC3E}">
        <p14:creationId xmlns:p14="http://schemas.microsoft.com/office/powerpoint/2010/main" val="76947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p>
            <a:endParaRPr lang="en-US"/>
          </a:p>
        </p:txBody>
      </p:sp>
      <p:sp>
        <p:nvSpPr>
          <p:cNvPr id="3" name="Rectangle 3"/>
          <p:cNvSpPr>
            <a:spLocks noGrp="1"/>
          </p:cNvSpPr>
          <p:nvPr>
            <p:ph type="dt" idx="1"/>
          </p:nvPr>
        </p:nvSpPr>
        <p:spPr>
          <a:xfrm>
            <a:off x="3884613" y="0"/>
            <a:ext cx="2971800" cy="457200"/>
          </a:xfrm>
          <a:prstGeom prst="rect">
            <a:avLst/>
          </a:prstGeom>
        </p:spPr>
        <p:txBody>
          <a:bodyPr vert="horz"/>
          <a:lstStyle/>
          <a:p>
            <a:fld id="{0BDB199F-A56C-4049-BA04-1447030960FF}" type="datetimeFigureOut">
              <a:rPr lang="en-US" smtClean="0"/>
              <a:pPr/>
              <a:t>3/15/2017</a:t>
            </a:fld>
            <a:endParaRPr lang="en-US"/>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anchor="ctr"/>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p:cNvSpPr>
          <p:nvPr>
            <p:ph type="ftr" sz="quarter" idx="4"/>
          </p:nvPr>
        </p:nvSpPr>
        <p:spPr>
          <a:xfrm>
            <a:off x="0" y="8685213"/>
            <a:ext cx="2971800" cy="457200"/>
          </a:xfrm>
          <a:prstGeom prst="rect">
            <a:avLst/>
          </a:prstGeom>
        </p:spPr>
        <p:txBody>
          <a:bodyPr vert="horz"/>
          <a:lstStyle/>
          <a:p>
            <a:endParaRPr lang="en-US"/>
          </a:p>
        </p:txBody>
      </p:sp>
      <p:sp>
        <p:nvSpPr>
          <p:cNvPr id="7" name="Rectangle 7"/>
          <p:cNvSpPr>
            <a:spLocks noGrp="1"/>
          </p:cNvSpPr>
          <p:nvPr>
            <p:ph type="sldNum" sz="quarter" idx="5"/>
          </p:nvPr>
        </p:nvSpPr>
        <p:spPr>
          <a:xfrm>
            <a:off x="3884613" y="8685213"/>
            <a:ext cx="2971800" cy="457200"/>
          </a:xfrm>
          <a:prstGeom prst="rect">
            <a:avLst/>
          </a:prstGeom>
        </p:spPr>
        <p:txBody>
          <a:bodyPr vert="horz"/>
          <a:lstStyle/>
          <a:p>
            <a:fld id="{B3A019F3-8596-4028-9847-CBD3A185B07A}" type="slidenum">
              <a:rPr lang="en-US" smtClean="0"/>
              <a:pPr/>
              <a:t>‹#›</a:t>
            </a:fld>
            <a:endParaRPr lang="en-US"/>
          </a:p>
        </p:txBody>
      </p:sp>
    </p:spTree>
    <p:extLst>
      <p:ext uri="{BB962C8B-B14F-4D97-AF65-F5344CB8AC3E}">
        <p14:creationId xmlns:p14="http://schemas.microsoft.com/office/powerpoint/2010/main" val="987676300"/>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dirty="0"/>
          </a:p>
        </p:txBody>
      </p:sp>
      <p:sp>
        <p:nvSpPr>
          <p:cNvPr id="4" name="Rectangle 4"/>
          <p:cNvSpPr>
            <a:spLocks noGrp="1"/>
          </p:cNvSpPr>
          <p:nvPr>
            <p:ph type="sldNum" sz="quarter" idx="10"/>
          </p:nvPr>
        </p:nvSpPr>
        <p:spPr/>
        <p:txBody>
          <a:bodyPr/>
          <a:lstStyle/>
          <a:p>
            <a:fld id="{B3A019F3-8596-4028-9847-CBD3A185B07A}"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dirty="0"/>
          </a:p>
        </p:txBody>
      </p:sp>
      <p:sp>
        <p:nvSpPr>
          <p:cNvPr id="4" name="Rectangle 4"/>
          <p:cNvSpPr>
            <a:spLocks noGrp="1"/>
          </p:cNvSpPr>
          <p:nvPr>
            <p:ph type="sldNum" sz="quarter" idx="10"/>
          </p:nvPr>
        </p:nvSpPr>
        <p:spPr/>
        <p:txBody>
          <a:bodyPr/>
          <a:lstStyle/>
          <a:p>
            <a:fld id="{B3A019F3-8596-4028-9847-CBD3A185B07A}"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dirty="0"/>
          </a:p>
        </p:txBody>
      </p:sp>
      <p:sp>
        <p:nvSpPr>
          <p:cNvPr id="4" name="Rectangle 4"/>
          <p:cNvSpPr>
            <a:spLocks noGrp="1"/>
          </p:cNvSpPr>
          <p:nvPr>
            <p:ph type="sldNum" sz="quarter" idx="10"/>
          </p:nvPr>
        </p:nvSpPr>
        <p:spPr/>
        <p:txBody>
          <a:bodyPr/>
          <a:lstStyle/>
          <a:p>
            <a:fld id="{B3A019F3-8596-4028-9847-CBD3A185B07A}"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dirty="0"/>
          </a:p>
        </p:txBody>
      </p:sp>
      <p:sp>
        <p:nvSpPr>
          <p:cNvPr id="4" name="Rectangle 4"/>
          <p:cNvSpPr>
            <a:spLocks noGrp="1"/>
          </p:cNvSpPr>
          <p:nvPr>
            <p:ph type="sldNum" sz="quarter" idx="10"/>
          </p:nvPr>
        </p:nvSpPr>
        <p:spPr/>
        <p:txBody>
          <a:bodyPr/>
          <a:lstStyle/>
          <a:p>
            <a:fld id="{B3A019F3-8596-4028-9847-CBD3A185B07A}"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r>
              <a:rPr lang="en-US" sz="1200" b="0" i="0" kern="1200" dirty="0">
                <a:solidFill>
                  <a:schemeClr val="tx1"/>
                </a:solidFill>
                <a:latin typeface="+mn-lt"/>
                <a:ea typeface="+mn-ea"/>
                <a:cs typeface="+mn-cs"/>
              </a:rPr>
              <a:t>This program allows the user to type up to 10 numbers, and displays the sum of all the numbers entered at the end. If the user enters 0, the break causes the loop to terminate early (before 10 numbers have been entered).</a:t>
            </a:r>
            <a:endParaRPr lang="en-US" dirty="0"/>
          </a:p>
        </p:txBody>
      </p:sp>
      <p:sp>
        <p:nvSpPr>
          <p:cNvPr id="4" name="Rectangle 4"/>
          <p:cNvSpPr>
            <a:spLocks noGrp="1"/>
          </p:cNvSpPr>
          <p:nvPr>
            <p:ph type="sldNum" sz="quarter" idx="10"/>
          </p:nvPr>
        </p:nvSpPr>
        <p:spPr/>
        <p:txBody>
          <a:bodyPr/>
          <a:lstStyle/>
          <a:p>
            <a:fld id="{B3A019F3-8596-4028-9847-CBD3A185B07A}"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r>
              <a:rPr lang="en-US" sz="1200" b="0" i="0" kern="1200" dirty="0">
                <a:solidFill>
                  <a:schemeClr val="tx1"/>
                </a:solidFill>
                <a:latin typeface="+mn-lt"/>
                <a:ea typeface="+mn-ea"/>
                <a:cs typeface="+mn-cs"/>
              </a:rPr>
              <a:t>Note that break can be used to get out of an infinite loop.</a:t>
            </a:r>
            <a:endParaRPr lang="en-US" dirty="0"/>
          </a:p>
        </p:txBody>
      </p:sp>
      <p:sp>
        <p:nvSpPr>
          <p:cNvPr id="4" name="Rectangle 4"/>
          <p:cNvSpPr>
            <a:spLocks noGrp="1"/>
          </p:cNvSpPr>
          <p:nvPr>
            <p:ph type="sldNum" sz="quarter" idx="10"/>
          </p:nvPr>
        </p:nvSpPr>
        <p:spPr/>
        <p:txBody>
          <a:bodyPr/>
          <a:lstStyle/>
          <a:p>
            <a:fld id="{B3A019F3-8596-4028-9847-CBD3A185B07A}"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dirty="0"/>
          </a:p>
        </p:txBody>
      </p:sp>
      <p:sp>
        <p:nvSpPr>
          <p:cNvPr id="4" name="Rectangle 4"/>
          <p:cNvSpPr>
            <a:spLocks noGrp="1"/>
          </p:cNvSpPr>
          <p:nvPr>
            <p:ph type="sldNum" sz="quarter" idx="10"/>
          </p:nvPr>
        </p:nvSpPr>
        <p:spPr/>
        <p:txBody>
          <a:bodyPr/>
          <a:lstStyle/>
          <a:p>
            <a:fld id="{B3A019F3-8596-4028-9847-CBD3A185B07A}" type="slidenum">
              <a:rPr lang="en-US" smtClean="0"/>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p:spTree>
      <p:nvGrpSpPr>
        <p:cNvPr id="1" name=""/>
        <p:cNvGrpSpPr/>
        <p:nvPr/>
      </p:nvGrpSpPr>
      <p:grpSpPr>
        <a:xfrm>
          <a:off x="0" y="0"/>
          <a:ext cx="0" cy="0"/>
          <a:chOff x="0" y="0"/>
          <a:chExt cx="0" cy="0"/>
        </a:xfrm>
      </p:grpSpPr>
      <p:sp>
        <p:nvSpPr>
          <p:cNvPr id="9" name="Rectangle 10"/>
          <p:cNvSpPr/>
          <p:nvPr userDrawn="1"/>
        </p:nvSpPr>
        <p:spPr>
          <a:xfrm>
            <a:off x="0" y="3505200"/>
            <a:ext cx="9144000" cy="1143000"/>
          </a:xfrm>
          <a:prstGeom prst="rect">
            <a:avLst/>
          </a:prstGeom>
          <a:solidFill>
            <a:schemeClr val="accent6">
              <a:shade val="75000"/>
            </a:schemeClr>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
        <p:nvSpPr>
          <p:cNvPr id="2" name="Rectangle 2"/>
          <p:cNvSpPr>
            <a:spLocks noGrp="1"/>
          </p:cNvSpPr>
          <p:nvPr>
            <p:ph type="ctrTitle"/>
          </p:nvPr>
        </p:nvSpPr>
        <p:spPr>
          <a:xfrm>
            <a:off x="228600" y="4114800"/>
            <a:ext cx="7239000" cy="533400"/>
          </a:xfrm>
          <a:noFill/>
        </p:spPr>
        <p:txBody>
          <a:bodyPr vert="horz"/>
          <a:lstStyle>
            <a:lvl1pPr algn="l">
              <a:defRPr sz="2000" b="0" cap="all" spc="150" baseline="0">
                <a:solidFill>
                  <a:schemeClr val="bg1"/>
                </a:solidFill>
              </a:defRPr>
            </a:lvl1pPr>
            <a:extLst/>
          </a:lstStyle>
          <a:p>
            <a:r>
              <a:rPr lang="en-US"/>
              <a:t>Click to edit Master title style</a:t>
            </a:r>
            <a:endParaRPr lang="en-US" dirty="0"/>
          </a:p>
        </p:txBody>
      </p:sp>
      <p:sp>
        <p:nvSpPr>
          <p:cNvPr id="3" name="Rectangle 3"/>
          <p:cNvSpPr>
            <a:spLocks noGrp="1"/>
          </p:cNvSpPr>
          <p:nvPr>
            <p:ph type="subTitle" idx="1" hasCustomPrompt="1"/>
          </p:nvPr>
        </p:nvSpPr>
        <p:spPr>
          <a:xfrm>
            <a:off x="228600" y="4706112"/>
            <a:ext cx="6934200" cy="228600"/>
          </a:xfrm>
          <a:solidFill>
            <a:schemeClr val="bg1"/>
          </a:solidFill>
        </p:spPr>
        <p:txBody>
          <a:bodyPr/>
          <a:lstStyle>
            <a:lvl1pPr marL="0" indent="0" algn="l">
              <a:buNone/>
              <a:defRPr sz="1100" b="1">
                <a:solidFill>
                  <a:schemeClr val="accent4">
                    <a:shade val="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a:t>Click to add author information</a:t>
            </a:r>
          </a:p>
        </p:txBody>
      </p:sp>
      <p:sp>
        <p:nvSpPr>
          <p:cNvPr id="15" name="Rectangle 15"/>
          <p:cNvSpPr>
            <a:spLocks noGrp="1"/>
          </p:cNvSpPr>
          <p:nvPr>
            <p:ph type="sldNum" sz="quarter" idx="11"/>
          </p:nvPr>
        </p:nvSpPr>
        <p:spPr>
          <a:xfrm>
            <a:off x="6477000" y="6477000"/>
            <a:ext cx="1021080" cy="304800"/>
          </a:xfrm>
        </p:spPr>
        <p:txBody>
          <a:bodyPr anchor="ctr"/>
          <a:lstStyle/>
          <a:p>
            <a:pPr algn="r"/>
            <a:fld id="{256D3EEF-DE4E-429D-8EC4-DDC531AFF587}" type="slidenum">
              <a:rPr lang="en-US" sz="1000" smtClean="0"/>
              <a:pPr algn="r"/>
              <a:t>‹#›</a:t>
            </a:fld>
            <a:endParaRPr lang="en-US" dirty="0"/>
          </a:p>
        </p:txBody>
      </p:sp>
      <p:sp>
        <p:nvSpPr>
          <p:cNvPr id="16" name="Rectangle 16"/>
          <p:cNvSpPr>
            <a:spLocks noGrp="1"/>
          </p:cNvSpPr>
          <p:nvPr>
            <p:ph type="ftr" sz="quarter" idx="12"/>
          </p:nvPr>
        </p:nvSpPr>
        <p:spPr/>
        <p:txBody>
          <a:bodyPr/>
          <a:lstStyle/>
          <a:p>
            <a:endParaRPr lang="en-US" dirty="0"/>
          </a:p>
        </p:txBody>
      </p:sp>
      <p:pic>
        <p:nvPicPr>
          <p:cNvPr id="30" name="ContosoLogo.jpg"/>
          <p:cNvPicPr>
            <a:picLocks noChangeAspect="1"/>
          </p:cNvPicPr>
          <p:nvPr/>
        </p:nvPicPr>
        <p:blipFill>
          <a:blip r:embed="rId2">
            <a:duotone>
              <a:schemeClr val="accent4"/>
              <a:srgbClr val="FFFFFF"/>
            </a:duotone>
          </a:blip>
          <a:stretch>
            <a:fillRect/>
          </a:stretch>
        </p:blipFill>
        <p:spPr>
          <a:xfrm>
            <a:off x="7696200" y="5791200"/>
            <a:ext cx="1371600" cy="1008126"/>
          </a:xfrm>
          <a:prstGeom prst="rect">
            <a:avLst/>
          </a:prstGeom>
          <a:noFill/>
          <a:ln>
            <a:noFill/>
          </a:ln>
        </p:spPr>
      </p:pic>
      <p:sp>
        <p:nvSpPr>
          <p:cNvPr id="8" name="Rectangle 10"/>
          <p:cNvSpPr/>
          <p:nvPr userDrawn="1"/>
        </p:nvSpPr>
        <p:spPr>
          <a:xfrm>
            <a:off x="0" y="0"/>
            <a:ext cx="9144000" cy="40386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
        <p:nvSpPr>
          <p:cNvPr id="10" name="Date Placeholder 9"/>
          <p:cNvSpPr>
            <a:spLocks noGrp="1"/>
          </p:cNvSpPr>
          <p:nvPr>
            <p:ph type="dt" sz="half" idx="10"/>
          </p:nvPr>
        </p:nvSpPr>
        <p:spPr>
          <a:xfrm>
            <a:off x="228600" y="6477000"/>
            <a:ext cx="1600200" cy="304800"/>
          </a:xfrm>
        </p:spPr>
        <p:txBody>
          <a:bodyPr anchor="ctr"/>
          <a:lstStyle>
            <a:lvl1pPr algn="l">
              <a:defRPr>
                <a:solidFill>
                  <a:srgbClr val="A0A0A0"/>
                </a:solidFill>
              </a:defRPr>
            </a:lvl1pPr>
            <a:extLst/>
          </a:lstStyle>
          <a:p>
            <a:fld id="{5A8D346D-A53F-433C-9D37-45A337EA482C}" type="datetime1">
              <a:rPr lang="en-US" smtClean="0"/>
              <a:pPr/>
              <a:t>3/15/2017</a:t>
            </a:fld>
            <a:endParaRPr lang="en-US" dirty="0"/>
          </a:p>
        </p:txBody>
      </p:sp>
      <p:sp>
        <p:nvSpPr>
          <p:cNvPr id="12" name="Rectangle 11"/>
          <p:cNvSpPr/>
          <p:nvPr userDrawn="1"/>
        </p:nvSpPr>
        <p:spPr>
          <a:xfrm>
            <a:off x="0" y="4645880"/>
            <a:ext cx="9144000" cy="27432"/>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Up: 1 Top, 2 Bottom">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p>
            <a:r>
              <a:rPr lang="en-US"/>
              <a:t>Click to edit Master title style</a:t>
            </a:r>
          </a:p>
        </p:txBody>
      </p:sp>
      <p:sp>
        <p:nvSpPr>
          <p:cNvPr id="13" name="Rectangle 8"/>
          <p:cNvSpPr>
            <a:spLocks noGrp="1"/>
          </p:cNvSpPr>
          <p:nvPr>
            <p:ph type="body" sz="quarter" idx="13" hasCustomPrompt="1"/>
          </p:nvPr>
        </p:nvSpPr>
        <p:spPr>
          <a:xfrm>
            <a:off x="304800" y="381000"/>
            <a:ext cx="80772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15" name="Rectangle 11"/>
          <p:cNvSpPr>
            <a:spLocks noGrp="1"/>
          </p:cNvSpPr>
          <p:nvPr>
            <p:ph sz="quarter" idx="15"/>
          </p:nvPr>
        </p:nvSpPr>
        <p:spPr>
          <a:xfrm>
            <a:off x="301752" y="609600"/>
            <a:ext cx="8074152"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8"/>
          <p:cNvSpPr>
            <a:spLocks noGrp="1"/>
          </p:cNvSpPr>
          <p:nvPr>
            <p:ph type="body" sz="quarter" idx="16" hasCustomPrompt="1"/>
          </p:nvPr>
        </p:nvSpPr>
        <p:spPr>
          <a:xfrm>
            <a:off x="301752" y="3319272"/>
            <a:ext cx="3965448"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endParaRPr lang="en-US"/>
          </a:p>
        </p:txBody>
      </p:sp>
      <p:sp>
        <p:nvSpPr>
          <p:cNvPr id="18" name="Rectangle 11"/>
          <p:cNvSpPr>
            <a:spLocks noGrp="1"/>
          </p:cNvSpPr>
          <p:nvPr>
            <p:ph sz="quarter" idx="17"/>
          </p:nvPr>
        </p:nvSpPr>
        <p:spPr>
          <a:xfrm>
            <a:off x="301752" y="3547872"/>
            <a:ext cx="3965448"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Rectangle 8"/>
          <p:cNvSpPr>
            <a:spLocks noGrp="1"/>
          </p:cNvSpPr>
          <p:nvPr>
            <p:ph type="body" sz="quarter" idx="20" hasCustomPrompt="1"/>
          </p:nvPr>
        </p:nvSpPr>
        <p:spPr>
          <a:xfrm>
            <a:off x="4416552" y="3319272"/>
            <a:ext cx="3965448"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endParaRPr lang="en-US"/>
          </a:p>
        </p:txBody>
      </p:sp>
      <p:sp>
        <p:nvSpPr>
          <p:cNvPr id="23" name="Rectangle 11"/>
          <p:cNvSpPr>
            <a:spLocks noGrp="1"/>
          </p:cNvSpPr>
          <p:nvPr>
            <p:ph sz="quarter" idx="21"/>
          </p:nvPr>
        </p:nvSpPr>
        <p:spPr>
          <a:xfrm>
            <a:off x="4416552" y="3547872"/>
            <a:ext cx="3965448"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Rectangle 19"/>
          <p:cNvSpPr>
            <a:spLocks noGrp="1"/>
          </p:cNvSpPr>
          <p:nvPr>
            <p:ph type="dt" sz="half" idx="22"/>
          </p:nvPr>
        </p:nvSpPr>
        <p:spPr/>
        <p:txBody>
          <a:bodyPr/>
          <a:lstStyle/>
          <a:p>
            <a:pPr algn="r"/>
            <a:fld id="{FEC9D3F2-7140-49B9-866C-D21246A5836E}" type="datetime1">
              <a:rPr lang="en-US" smtClean="0"/>
              <a:pPr algn="r"/>
              <a:t>3/15/2017</a:t>
            </a:fld>
            <a:endParaRPr lang="en-US"/>
          </a:p>
        </p:txBody>
      </p:sp>
      <p:sp>
        <p:nvSpPr>
          <p:cNvPr id="20" name="Rectangle 20"/>
          <p:cNvSpPr>
            <a:spLocks noGrp="1"/>
          </p:cNvSpPr>
          <p:nvPr>
            <p:ph type="sldNum" sz="quarter" idx="23"/>
          </p:nvPr>
        </p:nvSpPr>
        <p:spPr/>
        <p:txBody>
          <a:bodyPr/>
          <a:lstStyle/>
          <a:p>
            <a:pPr algn="r"/>
            <a:fld id="{256D3EEF-DE4E-429D-8EC4-DDC531AFF587}" type="slidenum">
              <a:rPr lang="en-US" sz="1000" smtClean="0"/>
              <a:pPr algn="r"/>
              <a:t>‹#›</a:t>
            </a:fld>
            <a:endParaRPr lang="en-US"/>
          </a:p>
        </p:txBody>
      </p:sp>
      <p:sp>
        <p:nvSpPr>
          <p:cNvPr id="22" name="Rectangle 22"/>
          <p:cNvSpPr>
            <a:spLocks noGrp="1"/>
          </p:cNvSpPr>
          <p:nvPr>
            <p:ph type="ftr" sz="quarter" idx="24"/>
          </p:nvPr>
        </p:nvSpPr>
        <p:spPr/>
        <p:txBody>
          <a:body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p>
            <a:r>
              <a:rPr lang="en-US"/>
              <a:t>Click to edit Master title style</a:t>
            </a:r>
          </a:p>
        </p:txBody>
      </p:sp>
      <p:sp>
        <p:nvSpPr>
          <p:cNvPr id="16" name="Rectangle 8"/>
          <p:cNvSpPr>
            <a:spLocks noGrp="1"/>
          </p:cNvSpPr>
          <p:nvPr>
            <p:ph type="body" sz="quarter" idx="13" hasCustomPrompt="1"/>
          </p:nvPr>
        </p:nvSpPr>
        <p:spPr>
          <a:xfrm>
            <a:off x="304800" y="381000"/>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endParaRPr lang="en-US"/>
          </a:p>
        </p:txBody>
      </p:sp>
      <p:sp>
        <p:nvSpPr>
          <p:cNvPr id="17" name="Rectangle 11"/>
          <p:cNvSpPr>
            <a:spLocks noGrp="1"/>
          </p:cNvSpPr>
          <p:nvPr>
            <p:ph sz="quarter" idx="15"/>
          </p:nvPr>
        </p:nvSpPr>
        <p:spPr>
          <a:xfrm>
            <a:off x="304800" y="609600"/>
            <a:ext cx="3962400"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Rectangle 8"/>
          <p:cNvSpPr>
            <a:spLocks noGrp="1"/>
          </p:cNvSpPr>
          <p:nvPr>
            <p:ph type="body" sz="quarter" idx="16" hasCustomPrompt="1"/>
          </p:nvPr>
        </p:nvSpPr>
        <p:spPr>
          <a:xfrm>
            <a:off x="301752" y="3319272"/>
            <a:ext cx="3965448"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endParaRPr lang="en-US"/>
          </a:p>
        </p:txBody>
      </p:sp>
      <p:sp>
        <p:nvSpPr>
          <p:cNvPr id="20" name="Rectangle 11"/>
          <p:cNvSpPr>
            <a:spLocks noGrp="1"/>
          </p:cNvSpPr>
          <p:nvPr>
            <p:ph sz="quarter" idx="17"/>
          </p:nvPr>
        </p:nvSpPr>
        <p:spPr>
          <a:xfrm>
            <a:off x="301752" y="3547872"/>
            <a:ext cx="3965448"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Rectangle 8"/>
          <p:cNvSpPr>
            <a:spLocks noGrp="1"/>
          </p:cNvSpPr>
          <p:nvPr>
            <p:ph type="body" sz="quarter" idx="18" hasCustomPrompt="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endParaRPr lang="en-US"/>
          </a:p>
        </p:txBody>
      </p:sp>
      <p:sp>
        <p:nvSpPr>
          <p:cNvPr id="24" name="Rectangle 11"/>
          <p:cNvSpPr>
            <a:spLocks noGrp="1"/>
          </p:cNvSpPr>
          <p:nvPr>
            <p:ph sz="quarter" idx="19"/>
          </p:nvPr>
        </p:nvSpPr>
        <p:spPr>
          <a:xfrm>
            <a:off x="4419600" y="609600"/>
            <a:ext cx="3962400"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5" name="Rectangle 8"/>
          <p:cNvSpPr>
            <a:spLocks noGrp="1"/>
          </p:cNvSpPr>
          <p:nvPr>
            <p:ph type="body" sz="quarter" idx="20" hasCustomPrompt="1"/>
          </p:nvPr>
        </p:nvSpPr>
        <p:spPr>
          <a:xfrm>
            <a:off x="4416552" y="3319272"/>
            <a:ext cx="3965448"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endParaRPr lang="en-US"/>
          </a:p>
        </p:txBody>
      </p:sp>
      <p:sp>
        <p:nvSpPr>
          <p:cNvPr id="26" name="Rectangle 11"/>
          <p:cNvSpPr>
            <a:spLocks noGrp="1"/>
          </p:cNvSpPr>
          <p:nvPr>
            <p:ph sz="quarter" idx="21"/>
          </p:nvPr>
        </p:nvSpPr>
        <p:spPr>
          <a:xfrm>
            <a:off x="4416552" y="3547872"/>
            <a:ext cx="3965448"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3" name="Rectangle 23"/>
          <p:cNvSpPr>
            <a:spLocks noGrp="1"/>
          </p:cNvSpPr>
          <p:nvPr>
            <p:ph type="dt" sz="half" idx="22"/>
          </p:nvPr>
        </p:nvSpPr>
        <p:spPr/>
        <p:txBody>
          <a:bodyPr/>
          <a:lstStyle/>
          <a:p>
            <a:pPr algn="r"/>
            <a:fld id="{CBEC585F-C108-48D6-9331-6628A0FBB73B}" type="datetime1">
              <a:rPr lang="en-US" smtClean="0"/>
              <a:pPr algn="r"/>
              <a:t>3/15/2017</a:t>
            </a:fld>
            <a:endParaRPr lang="en-US"/>
          </a:p>
        </p:txBody>
      </p:sp>
      <p:sp>
        <p:nvSpPr>
          <p:cNvPr id="27" name="Rectangle 27"/>
          <p:cNvSpPr>
            <a:spLocks noGrp="1"/>
          </p:cNvSpPr>
          <p:nvPr>
            <p:ph type="sldNum" sz="quarter" idx="23"/>
          </p:nvPr>
        </p:nvSpPr>
        <p:spPr/>
        <p:txBody>
          <a:bodyPr/>
          <a:lstStyle/>
          <a:p>
            <a:pPr algn="r"/>
            <a:fld id="{256D3EEF-DE4E-429D-8EC4-DDC531AFF587}" type="slidenum">
              <a:rPr lang="en-US" sz="1000" smtClean="0"/>
              <a:pPr algn="r"/>
              <a:t>‹#›</a:t>
            </a:fld>
            <a:endParaRPr lang="en-US"/>
          </a:p>
        </p:txBody>
      </p:sp>
      <p:sp>
        <p:nvSpPr>
          <p:cNvPr id="28" name="Rectangle 28"/>
          <p:cNvSpPr>
            <a:spLocks noGrp="1"/>
          </p:cNvSpPr>
          <p:nvPr>
            <p:ph type="ftr" sz="quarter" idx="24"/>
          </p:nvPr>
        </p:nvSpPr>
        <p:spPr/>
        <p:txBody>
          <a:body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4-Up: 1 Left, 3 Right">
    <p:spTree>
      <p:nvGrpSpPr>
        <p:cNvPr id="1" name=""/>
        <p:cNvGrpSpPr/>
        <p:nvPr/>
      </p:nvGrpSpPr>
      <p:grpSpPr>
        <a:xfrm>
          <a:off x="0" y="0"/>
          <a:ext cx="0" cy="0"/>
          <a:chOff x="0" y="0"/>
          <a:chExt cx="0" cy="0"/>
        </a:xfrm>
      </p:grpSpPr>
      <p:sp>
        <p:nvSpPr>
          <p:cNvPr id="4" name="Rectangle 2"/>
          <p:cNvSpPr>
            <a:spLocks noGrp="1"/>
          </p:cNvSpPr>
          <p:nvPr>
            <p:ph type="title"/>
          </p:nvPr>
        </p:nvSpPr>
        <p:spPr/>
        <p:txBody>
          <a:bodyPr/>
          <a:lstStyle/>
          <a:p>
            <a:r>
              <a:rPr lang="en-US"/>
              <a:t>Click to edit Master title style</a:t>
            </a:r>
          </a:p>
        </p:txBody>
      </p:sp>
      <p:sp>
        <p:nvSpPr>
          <p:cNvPr id="10" name="Rectangle 8"/>
          <p:cNvSpPr>
            <a:spLocks noGrp="1"/>
          </p:cNvSpPr>
          <p:nvPr>
            <p:ph type="body" sz="quarter" idx="14" hasCustomPrompt="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8" name="Rectangle 11"/>
          <p:cNvSpPr>
            <a:spLocks noGrp="1"/>
          </p:cNvSpPr>
          <p:nvPr>
            <p:ph sz="quarter" idx="16"/>
          </p:nvPr>
        </p:nvSpPr>
        <p:spPr>
          <a:xfrm>
            <a:off x="4419600" y="609600"/>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Rectangle 8"/>
          <p:cNvSpPr>
            <a:spLocks noGrp="1"/>
          </p:cNvSpPr>
          <p:nvPr>
            <p:ph type="body" sz="quarter" idx="13" hasCustomPrompt="1"/>
          </p:nvPr>
        </p:nvSpPr>
        <p:spPr>
          <a:xfrm>
            <a:off x="304800" y="381000"/>
            <a:ext cx="3965448"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20" name="Rectangle 11"/>
          <p:cNvSpPr>
            <a:spLocks noGrp="1"/>
          </p:cNvSpPr>
          <p:nvPr>
            <p:ph sz="quarter" idx="15"/>
          </p:nvPr>
        </p:nvSpPr>
        <p:spPr>
          <a:xfrm>
            <a:off x="304800" y="609600"/>
            <a:ext cx="39624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Rectangle 8"/>
          <p:cNvSpPr>
            <a:spLocks noGrp="1"/>
          </p:cNvSpPr>
          <p:nvPr>
            <p:ph type="body" sz="quarter" idx="17" hasCustomPrompt="1"/>
          </p:nvPr>
        </p:nvSpPr>
        <p:spPr>
          <a:xfrm>
            <a:off x="4416552" y="2340864"/>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13" name="Rectangle 11"/>
          <p:cNvSpPr>
            <a:spLocks noGrp="1"/>
          </p:cNvSpPr>
          <p:nvPr>
            <p:ph sz="quarter" idx="18"/>
          </p:nvPr>
        </p:nvSpPr>
        <p:spPr>
          <a:xfrm>
            <a:off x="4416552" y="2569464"/>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8"/>
          <p:cNvSpPr>
            <a:spLocks noGrp="1"/>
          </p:cNvSpPr>
          <p:nvPr>
            <p:ph type="body" sz="quarter" idx="19" hasCustomPrompt="1"/>
          </p:nvPr>
        </p:nvSpPr>
        <p:spPr>
          <a:xfrm>
            <a:off x="4419600" y="4291584"/>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15" name="Rectangle 11"/>
          <p:cNvSpPr>
            <a:spLocks noGrp="1"/>
          </p:cNvSpPr>
          <p:nvPr>
            <p:ph sz="quarter" idx="20"/>
          </p:nvPr>
        </p:nvSpPr>
        <p:spPr>
          <a:xfrm>
            <a:off x="4419600" y="4520184"/>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7"/>
          <p:cNvSpPr>
            <a:spLocks noGrp="1"/>
          </p:cNvSpPr>
          <p:nvPr>
            <p:ph type="dt" sz="half" idx="21"/>
          </p:nvPr>
        </p:nvSpPr>
        <p:spPr/>
        <p:txBody>
          <a:bodyPr/>
          <a:lstStyle/>
          <a:p>
            <a:pPr algn="r"/>
            <a:fld id="{7293A964-5F5E-47DC-ABD9-08A6A9FFD04F}" type="datetime1">
              <a:rPr lang="en-US" smtClean="0"/>
              <a:pPr algn="r"/>
              <a:t>3/15/2017</a:t>
            </a:fld>
            <a:endParaRPr lang="en-US"/>
          </a:p>
        </p:txBody>
      </p:sp>
      <p:sp>
        <p:nvSpPr>
          <p:cNvPr id="18" name="Rectangle 18"/>
          <p:cNvSpPr>
            <a:spLocks noGrp="1"/>
          </p:cNvSpPr>
          <p:nvPr>
            <p:ph type="sldNum" sz="quarter" idx="22"/>
          </p:nvPr>
        </p:nvSpPr>
        <p:spPr/>
        <p:txBody>
          <a:bodyPr/>
          <a:lstStyle/>
          <a:p>
            <a:pPr algn="r"/>
            <a:fld id="{256D3EEF-DE4E-429D-8EC4-DDC531AFF587}" type="slidenum">
              <a:rPr lang="en-US" sz="1000" smtClean="0"/>
              <a:pPr algn="r"/>
              <a:t>‹#›</a:t>
            </a:fld>
            <a:endParaRPr lang="en-US"/>
          </a:p>
        </p:txBody>
      </p:sp>
      <p:sp>
        <p:nvSpPr>
          <p:cNvPr id="21" name="Rectangle 21"/>
          <p:cNvSpPr>
            <a:spLocks noGrp="1"/>
          </p:cNvSpPr>
          <p:nvPr>
            <p:ph type="ftr" sz="quarter" idx="23"/>
          </p:nvPr>
        </p:nvSpPr>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Up: 3 Left, 1 Righ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a:t>Click to edit Master title style</a:t>
            </a:r>
          </a:p>
        </p:txBody>
      </p:sp>
      <p:sp>
        <p:nvSpPr>
          <p:cNvPr id="18" name="Rectangle 8"/>
          <p:cNvSpPr>
            <a:spLocks noGrp="1"/>
          </p:cNvSpPr>
          <p:nvPr>
            <p:ph type="body" sz="quarter" idx="13" hasCustomPrompt="1"/>
          </p:nvPr>
        </p:nvSpPr>
        <p:spPr>
          <a:xfrm>
            <a:off x="4416552" y="381000"/>
            <a:ext cx="3965448"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21" name="Rectangle 11"/>
          <p:cNvSpPr>
            <a:spLocks noGrp="1"/>
          </p:cNvSpPr>
          <p:nvPr>
            <p:ph sz="quarter" idx="15"/>
          </p:nvPr>
        </p:nvSpPr>
        <p:spPr>
          <a:xfrm>
            <a:off x="4416552" y="609600"/>
            <a:ext cx="39624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8"/>
          <p:cNvSpPr>
            <a:spLocks noGrp="1"/>
          </p:cNvSpPr>
          <p:nvPr>
            <p:ph type="body" sz="quarter" idx="14" hasCustomPrompt="1"/>
          </p:nvPr>
        </p:nvSpPr>
        <p:spPr>
          <a:xfrm>
            <a:off x="304800" y="381000"/>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10" name="Rectangle 11"/>
          <p:cNvSpPr>
            <a:spLocks noGrp="1"/>
          </p:cNvSpPr>
          <p:nvPr>
            <p:ph sz="quarter" idx="16"/>
          </p:nvPr>
        </p:nvSpPr>
        <p:spPr>
          <a:xfrm>
            <a:off x="304800" y="609600"/>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8"/>
          <p:cNvSpPr>
            <a:spLocks noGrp="1"/>
          </p:cNvSpPr>
          <p:nvPr>
            <p:ph type="body" sz="quarter" idx="17" hasCustomPrompt="1"/>
          </p:nvPr>
        </p:nvSpPr>
        <p:spPr>
          <a:xfrm>
            <a:off x="301752" y="2340864"/>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14" name="Rectangle 11"/>
          <p:cNvSpPr>
            <a:spLocks noGrp="1"/>
          </p:cNvSpPr>
          <p:nvPr>
            <p:ph sz="quarter" idx="18"/>
          </p:nvPr>
        </p:nvSpPr>
        <p:spPr>
          <a:xfrm>
            <a:off x="301752" y="2569464"/>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Rectangle 8"/>
          <p:cNvSpPr>
            <a:spLocks noGrp="1"/>
          </p:cNvSpPr>
          <p:nvPr>
            <p:ph type="body" sz="quarter" idx="19" hasCustomPrompt="1"/>
          </p:nvPr>
        </p:nvSpPr>
        <p:spPr>
          <a:xfrm>
            <a:off x="304800" y="4291584"/>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16" name="Rectangle 11"/>
          <p:cNvSpPr>
            <a:spLocks noGrp="1"/>
          </p:cNvSpPr>
          <p:nvPr>
            <p:ph sz="quarter" idx="20"/>
          </p:nvPr>
        </p:nvSpPr>
        <p:spPr>
          <a:xfrm>
            <a:off x="304800" y="4520184"/>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7"/>
          <p:cNvSpPr>
            <a:spLocks noGrp="1"/>
          </p:cNvSpPr>
          <p:nvPr>
            <p:ph type="dt" sz="half" idx="21"/>
          </p:nvPr>
        </p:nvSpPr>
        <p:spPr/>
        <p:txBody>
          <a:bodyPr/>
          <a:lstStyle/>
          <a:p>
            <a:pPr algn="r"/>
            <a:fld id="{968C9C2A-D3B8-4543-8A47-F59C20C16D9A}" type="datetime1">
              <a:rPr lang="en-US" smtClean="0"/>
              <a:pPr algn="r"/>
              <a:t>3/15/2017</a:t>
            </a:fld>
            <a:endParaRPr lang="en-US" dirty="0"/>
          </a:p>
        </p:txBody>
      </p:sp>
      <p:sp>
        <p:nvSpPr>
          <p:cNvPr id="19" name="Rectangle 19"/>
          <p:cNvSpPr>
            <a:spLocks noGrp="1"/>
          </p:cNvSpPr>
          <p:nvPr>
            <p:ph type="sldNum" sz="quarter" idx="22"/>
          </p:nvPr>
        </p:nvSpPr>
        <p:spPr/>
        <p:txBody>
          <a:bodyPr/>
          <a:lstStyle/>
          <a:p>
            <a:pPr algn="r"/>
            <a:fld id="{256D3EEF-DE4E-429D-8EC4-DDC531AFF587}" type="slidenum">
              <a:rPr lang="en-US" sz="1000" smtClean="0"/>
              <a:pPr algn="r"/>
              <a:t>‹#›</a:t>
            </a:fld>
            <a:endParaRPr lang="en-US"/>
          </a:p>
        </p:txBody>
      </p:sp>
      <p:sp>
        <p:nvSpPr>
          <p:cNvPr id="20" name="Rectangle 20"/>
          <p:cNvSpPr>
            <a:spLocks noGrp="1"/>
          </p:cNvSpPr>
          <p:nvPr>
            <p:ph type="ftr" sz="quarter" idx="23"/>
          </p:nvPr>
        </p:nvSpPr>
        <p:spPr/>
        <p:txBody>
          <a:bodyPr/>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5-Up: 2 Left, 3 Right">
    <p:spTree>
      <p:nvGrpSpPr>
        <p:cNvPr id="1" name=""/>
        <p:cNvGrpSpPr/>
        <p:nvPr/>
      </p:nvGrpSpPr>
      <p:grpSpPr>
        <a:xfrm>
          <a:off x="0" y="0"/>
          <a:ext cx="0" cy="0"/>
          <a:chOff x="0" y="0"/>
          <a:chExt cx="0" cy="0"/>
        </a:xfrm>
      </p:grpSpPr>
      <p:sp>
        <p:nvSpPr>
          <p:cNvPr id="20" name="Rectangle 2"/>
          <p:cNvSpPr>
            <a:spLocks noGrp="1"/>
          </p:cNvSpPr>
          <p:nvPr>
            <p:ph type="title"/>
          </p:nvPr>
        </p:nvSpPr>
        <p:spPr/>
        <p:txBody>
          <a:bodyPr/>
          <a:lstStyle/>
          <a:p>
            <a:r>
              <a:rPr lang="en-US"/>
              <a:t>Click to edit Master title style</a:t>
            </a:r>
          </a:p>
        </p:txBody>
      </p:sp>
      <p:sp>
        <p:nvSpPr>
          <p:cNvPr id="23" name="Rectangle 8"/>
          <p:cNvSpPr>
            <a:spLocks noGrp="1"/>
          </p:cNvSpPr>
          <p:nvPr>
            <p:ph type="body" sz="quarter" idx="13" hasCustomPrompt="1"/>
          </p:nvPr>
        </p:nvSpPr>
        <p:spPr>
          <a:xfrm>
            <a:off x="304800" y="381000"/>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endParaRPr lang="en-US"/>
          </a:p>
        </p:txBody>
      </p:sp>
      <p:sp>
        <p:nvSpPr>
          <p:cNvPr id="24" name="Rectangle 11"/>
          <p:cNvSpPr>
            <a:spLocks noGrp="1"/>
          </p:cNvSpPr>
          <p:nvPr>
            <p:ph sz="quarter" idx="15"/>
          </p:nvPr>
        </p:nvSpPr>
        <p:spPr>
          <a:xfrm>
            <a:off x="304800" y="609600"/>
            <a:ext cx="3962400"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5" name="Rectangle 8"/>
          <p:cNvSpPr>
            <a:spLocks noGrp="1"/>
          </p:cNvSpPr>
          <p:nvPr>
            <p:ph type="body" sz="quarter" idx="16" hasCustomPrompt="1"/>
          </p:nvPr>
        </p:nvSpPr>
        <p:spPr>
          <a:xfrm>
            <a:off x="301752" y="3319272"/>
            <a:ext cx="3965448"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endParaRPr lang="en-US"/>
          </a:p>
        </p:txBody>
      </p:sp>
      <p:sp>
        <p:nvSpPr>
          <p:cNvPr id="26" name="Rectangle 11"/>
          <p:cNvSpPr>
            <a:spLocks noGrp="1"/>
          </p:cNvSpPr>
          <p:nvPr>
            <p:ph sz="quarter" idx="17"/>
          </p:nvPr>
        </p:nvSpPr>
        <p:spPr>
          <a:xfrm>
            <a:off x="301752" y="3547872"/>
            <a:ext cx="3965448"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Rectangle 8"/>
          <p:cNvSpPr>
            <a:spLocks noGrp="1"/>
          </p:cNvSpPr>
          <p:nvPr>
            <p:ph type="body" sz="quarter" idx="14" hasCustomPrompt="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29" name="Rectangle 11"/>
          <p:cNvSpPr>
            <a:spLocks noGrp="1"/>
          </p:cNvSpPr>
          <p:nvPr>
            <p:ph sz="quarter" idx="18"/>
          </p:nvPr>
        </p:nvSpPr>
        <p:spPr>
          <a:xfrm>
            <a:off x="4419600" y="609600"/>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Rectangle 8"/>
          <p:cNvSpPr>
            <a:spLocks noGrp="1"/>
          </p:cNvSpPr>
          <p:nvPr>
            <p:ph type="body" sz="quarter" idx="19" hasCustomPrompt="1"/>
          </p:nvPr>
        </p:nvSpPr>
        <p:spPr>
          <a:xfrm>
            <a:off x="4416552" y="2340864"/>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32" name="Rectangle 11"/>
          <p:cNvSpPr>
            <a:spLocks noGrp="1"/>
          </p:cNvSpPr>
          <p:nvPr>
            <p:ph sz="quarter" idx="20"/>
          </p:nvPr>
        </p:nvSpPr>
        <p:spPr>
          <a:xfrm>
            <a:off x="4416552" y="2569464"/>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3" name="Rectangle 8"/>
          <p:cNvSpPr>
            <a:spLocks noGrp="1"/>
          </p:cNvSpPr>
          <p:nvPr>
            <p:ph type="body" sz="quarter" idx="21" hasCustomPrompt="1"/>
          </p:nvPr>
        </p:nvSpPr>
        <p:spPr>
          <a:xfrm>
            <a:off x="4419600" y="4291584"/>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34" name="Rectangle 11"/>
          <p:cNvSpPr>
            <a:spLocks noGrp="1"/>
          </p:cNvSpPr>
          <p:nvPr>
            <p:ph sz="quarter" idx="22"/>
          </p:nvPr>
        </p:nvSpPr>
        <p:spPr>
          <a:xfrm>
            <a:off x="4419600" y="4520184"/>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Rectangle 16"/>
          <p:cNvSpPr>
            <a:spLocks noGrp="1"/>
          </p:cNvSpPr>
          <p:nvPr>
            <p:ph type="dt" sz="half" idx="23"/>
          </p:nvPr>
        </p:nvSpPr>
        <p:spPr/>
        <p:txBody>
          <a:bodyPr/>
          <a:lstStyle/>
          <a:p>
            <a:pPr algn="r"/>
            <a:fld id="{29ED4C97-3C5D-482A-99AD-AD992C3024DE}" type="datetime1">
              <a:rPr lang="en-US" smtClean="0"/>
              <a:pPr algn="r"/>
              <a:t>3/15/2017</a:t>
            </a:fld>
            <a:endParaRPr lang="en-US"/>
          </a:p>
        </p:txBody>
      </p:sp>
      <p:sp>
        <p:nvSpPr>
          <p:cNvPr id="17" name="Rectangle 17"/>
          <p:cNvSpPr>
            <a:spLocks noGrp="1"/>
          </p:cNvSpPr>
          <p:nvPr>
            <p:ph type="sldNum" sz="quarter" idx="24"/>
          </p:nvPr>
        </p:nvSpPr>
        <p:spPr/>
        <p:txBody>
          <a:bodyPr/>
          <a:lstStyle/>
          <a:p>
            <a:pPr algn="r"/>
            <a:fld id="{256D3EEF-DE4E-429D-8EC4-DDC531AFF587}" type="slidenum">
              <a:rPr lang="en-US" sz="1000" smtClean="0"/>
              <a:pPr algn="r"/>
              <a:t>‹#›</a:t>
            </a:fld>
            <a:endParaRPr lang="en-US"/>
          </a:p>
        </p:txBody>
      </p:sp>
      <p:sp>
        <p:nvSpPr>
          <p:cNvPr id="18" name="Rectangle 18"/>
          <p:cNvSpPr>
            <a:spLocks noGrp="1"/>
          </p:cNvSpPr>
          <p:nvPr>
            <p:ph type="ftr" sz="quarter" idx="25"/>
          </p:nvPr>
        </p:nvSpPr>
        <p:spPr/>
        <p:txBody>
          <a:bodyPr/>
          <a:lstStyle/>
          <a:p>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5-Up: 3 Left, 2 Right">
    <p:spTree>
      <p:nvGrpSpPr>
        <p:cNvPr id="1" name=""/>
        <p:cNvGrpSpPr/>
        <p:nvPr/>
      </p:nvGrpSpPr>
      <p:grpSpPr>
        <a:xfrm>
          <a:off x="0" y="0"/>
          <a:ext cx="0" cy="0"/>
          <a:chOff x="0" y="0"/>
          <a:chExt cx="0" cy="0"/>
        </a:xfrm>
      </p:grpSpPr>
      <p:sp>
        <p:nvSpPr>
          <p:cNvPr id="5" name="Rectangle 2"/>
          <p:cNvSpPr>
            <a:spLocks noGrp="1"/>
          </p:cNvSpPr>
          <p:nvPr>
            <p:ph type="title"/>
          </p:nvPr>
        </p:nvSpPr>
        <p:spPr/>
        <p:txBody>
          <a:bodyPr/>
          <a:lstStyle/>
          <a:p>
            <a:r>
              <a:rPr lang="en-US"/>
              <a:t>Click to edit Master title style</a:t>
            </a:r>
          </a:p>
        </p:txBody>
      </p:sp>
      <p:sp>
        <p:nvSpPr>
          <p:cNvPr id="21" name="Rectangle 8"/>
          <p:cNvSpPr>
            <a:spLocks noGrp="1"/>
          </p:cNvSpPr>
          <p:nvPr>
            <p:ph type="body" sz="quarter" idx="14" hasCustomPrompt="1"/>
          </p:nvPr>
        </p:nvSpPr>
        <p:spPr>
          <a:xfrm>
            <a:off x="307848" y="381000"/>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22" name="Rectangle 11"/>
          <p:cNvSpPr>
            <a:spLocks noGrp="1"/>
          </p:cNvSpPr>
          <p:nvPr>
            <p:ph sz="quarter" idx="16"/>
          </p:nvPr>
        </p:nvSpPr>
        <p:spPr>
          <a:xfrm>
            <a:off x="307848" y="609600"/>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Rectangle 8"/>
          <p:cNvSpPr>
            <a:spLocks noGrp="1"/>
          </p:cNvSpPr>
          <p:nvPr>
            <p:ph type="body" sz="quarter" idx="17" hasCustomPrompt="1"/>
          </p:nvPr>
        </p:nvSpPr>
        <p:spPr>
          <a:xfrm>
            <a:off x="304800" y="2340864"/>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26" name="Rectangle 11"/>
          <p:cNvSpPr>
            <a:spLocks noGrp="1"/>
          </p:cNvSpPr>
          <p:nvPr>
            <p:ph sz="quarter" idx="18"/>
          </p:nvPr>
        </p:nvSpPr>
        <p:spPr>
          <a:xfrm>
            <a:off x="304800" y="2569464"/>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7" name="Rectangle 8"/>
          <p:cNvSpPr>
            <a:spLocks noGrp="1"/>
          </p:cNvSpPr>
          <p:nvPr>
            <p:ph type="body" sz="quarter" idx="19" hasCustomPrompt="1"/>
          </p:nvPr>
        </p:nvSpPr>
        <p:spPr>
          <a:xfrm>
            <a:off x="307848" y="4291584"/>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28" name="Rectangle 11"/>
          <p:cNvSpPr>
            <a:spLocks noGrp="1"/>
          </p:cNvSpPr>
          <p:nvPr>
            <p:ph sz="quarter" idx="20"/>
          </p:nvPr>
        </p:nvSpPr>
        <p:spPr>
          <a:xfrm>
            <a:off x="307848" y="4520184"/>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8"/>
          <p:cNvSpPr>
            <a:spLocks noGrp="1"/>
          </p:cNvSpPr>
          <p:nvPr>
            <p:ph type="body" sz="quarter" idx="21" hasCustomPrompt="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endParaRPr lang="en-US"/>
          </a:p>
        </p:txBody>
      </p:sp>
      <p:sp>
        <p:nvSpPr>
          <p:cNvPr id="13" name="Rectangle 11"/>
          <p:cNvSpPr>
            <a:spLocks noGrp="1"/>
          </p:cNvSpPr>
          <p:nvPr>
            <p:ph sz="quarter" idx="22"/>
          </p:nvPr>
        </p:nvSpPr>
        <p:spPr>
          <a:xfrm>
            <a:off x="4419600" y="609600"/>
            <a:ext cx="3962400"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Rectangle 8"/>
          <p:cNvSpPr>
            <a:spLocks noGrp="1"/>
          </p:cNvSpPr>
          <p:nvPr>
            <p:ph type="body" sz="quarter" idx="23" hasCustomPrompt="1"/>
          </p:nvPr>
        </p:nvSpPr>
        <p:spPr>
          <a:xfrm>
            <a:off x="4416552" y="3319272"/>
            <a:ext cx="3965448"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endParaRPr lang="en-US"/>
          </a:p>
        </p:txBody>
      </p:sp>
      <p:sp>
        <p:nvSpPr>
          <p:cNvPr id="16" name="Rectangle 11"/>
          <p:cNvSpPr>
            <a:spLocks noGrp="1"/>
          </p:cNvSpPr>
          <p:nvPr>
            <p:ph sz="quarter" idx="24"/>
          </p:nvPr>
        </p:nvSpPr>
        <p:spPr>
          <a:xfrm>
            <a:off x="4416552" y="3547872"/>
            <a:ext cx="3965448"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7"/>
          <p:cNvSpPr>
            <a:spLocks noGrp="1"/>
          </p:cNvSpPr>
          <p:nvPr>
            <p:ph type="dt" sz="half" idx="25"/>
          </p:nvPr>
        </p:nvSpPr>
        <p:spPr/>
        <p:txBody>
          <a:bodyPr/>
          <a:lstStyle/>
          <a:p>
            <a:pPr algn="r"/>
            <a:fld id="{3EF8FEE9-63ED-4C1B-8C25-9B47C2DA1E72}" type="datetime1">
              <a:rPr lang="en-US" smtClean="0"/>
              <a:pPr algn="r"/>
              <a:t>3/15/2017</a:t>
            </a:fld>
            <a:endParaRPr lang="en-US"/>
          </a:p>
        </p:txBody>
      </p:sp>
      <p:sp>
        <p:nvSpPr>
          <p:cNvPr id="18" name="Rectangle 18"/>
          <p:cNvSpPr>
            <a:spLocks noGrp="1"/>
          </p:cNvSpPr>
          <p:nvPr>
            <p:ph type="sldNum" sz="quarter" idx="26"/>
          </p:nvPr>
        </p:nvSpPr>
        <p:spPr/>
        <p:txBody>
          <a:bodyPr/>
          <a:lstStyle/>
          <a:p>
            <a:pPr algn="r"/>
            <a:fld id="{256D3EEF-DE4E-429D-8EC4-DDC531AFF587}" type="slidenum">
              <a:rPr lang="en-US" sz="1000" smtClean="0"/>
              <a:pPr algn="r"/>
              <a:t>‹#›</a:t>
            </a:fld>
            <a:endParaRPr lang="en-US"/>
          </a:p>
        </p:txBody>
      </p:sp>
      <p:sp>
        <p:nvSpPr>
          <p:cNvPr id="23" name="Rectangle 23"/>
          <p:cNvSpPr>
            <a:spLocks noGrp="1"/>
          </p:cNvSpPr>
          <p:nvPr>
            <p:ph type="ftr" sz="quarter" idx="27"/>
          </p:nvPr>
        </p:nvSpPr>
        <p:spPr/>
        <p:txBody>
          <a:bodyPr/>
          <a:lstStyle/>
          <a:p>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ombstones">
    <p:spTree>
      <p:nvGrpSpPr>
        <p:cNvPr id="1" name=""/>
        <p:cNvGrpSpPr/>
        <p:nvPr/>
      </p:nvGrpSpPr>
      <p:grpSpPr>
        <a:xfrm>
          <a:off x="0" y="0"/>
          <a:ext cx="0" cy="0"/>
          <a:chOff x="0" y="0"/>
          <a:chExt cx="0" cy="0"/>
        </a:xfrm>
      </p:grpSpPr>
      <p:sp>
        <p:nvSpPr>
          <p:cNvPr id="23" name="Rectangle 2"/>
          <p:cNvSpPr>
            <a:spLocks noGrp="1"/>
          </p:cNvSpPr>
          <p:nvPr>
            <p:ph type="title"/>
          </p:nvPr>
        </p:nvSpPr>
        <p:spPr/>
        <p:txBody>
          <a:bodyPr/>
          <a:lstStyle/>
          <a:p>
            <a:r>
              <a:rPr lang="en-US"/>
              <a:t>Click to edit Master title style</a:t>
            </a:r>
          </a:p>
        </p:txBody>
      </p:sp>
      <p:sp>
        <p:nvSpPr>
          <p:cNvPr id="9" name="Rectangle 6"/>
          <p:cNvSpPr/>
          <p:nvPr/>
        </p:nvSpPr>
        <p:spPr>
          <a:xfrm>
            <a:off x="1371600" y="14478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
        <p:nvSpPr>
          <p:cNvPr id="8" name="Rectangle 6"/>
          <p:cNvSpPr/>
          <p:nvPr/>
        </p:nvSpPr>
        <p:spPr>
          <a:xfrm>
            <a:off x="1371600" y="38862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
        <p:nvSpPr>
          <p:cNvPr id="26" name="Rectangle 6"/>
          <p:cNvSpPr/>
          <p:nvPr/>
        </p:nvSpPr>
        <p:spPr>
          <a:xfrm>
            <a:off x="3505200" y="14478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
        <p:nvSpPr>
          <p:cNvPr id="25" name="Rectangle 6"/>
          <p:cNvSpPr/>
          <p:nvPr/>
        </p:nvSpPr>
        <p:spPr>
          <a:xfrm>
            <a:off x="3505200" y="38862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
        <p:nvSpPr>
          <p:cNvPr id="31" name="Rectangle 6"/>
          <p:cNvSpPr/>
          <p:nvPr/>
        </p:nvSpPr>
        <p:spPr>
          <a:xfrm>
            <a:off x="5638800" y="14478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
        <p:nvSpPr>
          <p:cNvPr id="3" name="Rectangle 6"/>
          <p:cNvSpPr/>
          <p:nvPr/>
        </p:nvSpPr>
        <p:spPr>
          <a:xfrm>
            <a:off x="5638800" y="38862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
        <p:nvSpPr>
          <p:cNvPr id="24" name="Rectangle 10"/>
          <p:cNvSpPr>
            <a:spLocks noGrp="1"/>
          </p:cNvSpPr>
          <p:nvPr>
            <p:ph type="pic" sz="quarter" idx="13" hasCustomPrompt="1"/>
          </p:nvPr>
        </p:nvSpPr>
        <p:spPr>
          <a:xfrm>
            <a:off x="1524000" y="1600200"/>
            <a:ext cx="1371600" cy="685800"/>
          </a:xfrm>
        </p:spPr>
        <p:txBody>
          <a:bodyPr/>
          <a:lstStyle/>
          <a:p>
            <a:r>
              <a:rPr lang="en-US" dirty="0"/>
              <a:t>Company</a:t>
            </a:r>
            <a:r>
              <a:rPr lang="en-US" baseline="0" dirty="0"/>
              <a:t> Logo</a:t>
            </a:r>
            <a:endParaRPr lang="en-US" dirty="0"/>
          </a:p>
        </p:txBody>
      </p:sp>
      <p:sp>
        <p:nvSpPr>
          <p:cNvPr id="19" name="Rectangle 10"/>
          <p:cNvSpPr>
            <a:spLocks noGrp="1"/>
          </p:cNvSpPr>
          <p:nvPr>
            <p:ph type="pic" sz="quarter" idx="29" hasCustomPrompt="1"/>
          </p:nvPr>
        </p:nvSpPr>
        <p:spPr>
          <a:xfrm>
            <a:off x="1524000" y="4038600"/>
            <a:ext cx="1371600" cy="685800"/>
          </a:xfrm>
        </p:spPr>
        <p:txBody>
          <a:bodyPr/>
          <a:lstStyle/>
          <a:p>
            <a:r>
              <a:rPr lang="en-US" dirty="0"/>
              <a:t>Company</a:t>
            </a:r>
            <a:r>
              <a:rPr lang="en-US" baseline="0" dirty="0"/>
              <a:t> Logo</a:t>
            </a:r>
            <a:endParaRPr lang="en-US" dirty="0"/>
          </a:p>
        </p:txBody>
      </p:sp>
      <p:sp>
        <p:nvSpPr>
          <p:cNvPr id="27" name="Rectangle 10"/>
          <p:cNvSpPr>
            <a:spLocks noGrp="1"/>
          </p:cNvSpPr>
          <p:nvPr>
            <p:ph type="pic" sz="quarter" idx="17" hasCustomPrompt="1"/>
          </p:nvPr>
        </p:nvSpPr>
        <p:spPr>
          <a:xfrm>
            <a:off x="3657600" y="1600200"/>
            <a:ext cx="1371600" cy="685800"/>
          </a:xfrm>
        </p:spPr>
        <p:txBody>
          <a:bodyPr/>
          <a:lstStyle/>
          <a:p>
            <a:r>
              <a:rPr lang="en-US" dirty="0"/>
              <a:t>Company</a:t>
            </a:r>
            <a:r>
              <a:rPr lang="en-US" baseline="0" dirty="0"/>
              <a:t> Logo</a:t>
            </a:r>
            <a:endParaRPr lang="en-US" dirty="0"/>
          </a:p>
        </p:txBody>
      </p:sp>
      <p:sp>
        <p:nvSpPr>
          <p:cNvPr id="11" name="Rectangle 10"/>
          <p:cNvSpPr>
            <a:spLocks noGrp="1"/>
          </p:cNvSpPr>
          <p:nvPr>
            <p:ph type="pic" sz="quarter" idx="30" hasCustomPrompt="1"/>
          </p:nvPr>
        </p:nvSpPr>
        <p:spPr>
          <a:xfrm>
            <a:off x="3657600" y="4038600"/>
            <a:ext cx="1371600" cy="685800"/>
          </a:xfrm>
        </p:spPr>
        <p:txBody>
          <a:bodyPr/>
          <a:lstStyle/>
          <a:p>
            <a:r>
              <a:rPr lang="en-US" dirty="0"/>
              <a:t>Company</a:t>
            </a:r>
            <a:r>
              <a:rPr lang="en-US" baseline="0" dirty="0"/>
              <a:t> Logo</a:t>
            </a:r>
            <a:endParaRPr lang="en-US" dirty="0"/>
          </a:p>
        </p:txBody>
      </p:sp>
      <p:sp>
        <p:nvSpPr>
          <p:cNvPr id="4" name="Rectangle 10"/>
          <p:cNvSpPr>
            <a:spLocks noGrp="1"/>
          </p:cNvSpPr>
          <p:nvPr>
            <p:ph type="pic" sz="quarter" idx="21" hasCustomPrompt="1"/>
          </p:nvPr>
        </p:nvSpPr>
        <p:spPr>
          <a:xfrm>
            <a:off x="5791200" y="1600200"/>
            <a:ext cx="1371600" cy="685800"/>
          </a:xfrm>
        </p:spPr>
        <p:txBody>
          <a:bodyPr/>
          <a:lstStyle/>
          <a:p>
            <a:r>
              <a:rPr lang="en-US" dirty="0"/>
              <a:t>Company</a:t>
            </a:r>
            <a:r>
              <a:rPr lang="en-US" baseline="0" dirty="0"/>
              <a:t> Logo</a:t>
            </a:r>
            <a:endParaRPr lang="en-US" dirty="0"/>
          </a:p>
        </p:txBody>
      </p:sp>
      <p:sp>
        <p:nvSpPr>
          <p:cNvPr id="15" name="Rectangle 10"/>
          <p:cNvSpPr>
            <a:spLocks noGrp="1"/>
          </p:cNvSpPr>
          <p:nvPr>
            <p:ph type="pic" sz="quarter" idx="31" hasCustomPrompt="1"/>
          </p:nvPr>
        </p:nvSpPr>
        <p:spPr>
          <a:xfrm>
            <a:off x="5791200" y="4038600"/>
            <a:ext cx="1371600" cy="685800"/>
          </a:xfrm>
        </p:spPr>
        <p:txBody>
          <a:bodyPr/>
          <a:lstStyle/>
          <a:p>
            <a:r>
              <a:rPr lang="en-US" dirty="0"/>
              <a:t>Company</a:t>
            </a:r>
            <a:r>
              <a:rPr lang="en-US" baseline="0" dirty="0"/>
              <a:t> Logo</a:t>
            </a:r>
            <a:endParaRPr lang="en-US" dirty="0"/>
          </a:p>
        </p:txBody>
      </p:sp>
      <p:sp>
        <p:nvSpPr>
          <p:cNvPr id="7" name="Rectangle 12"/>
          <p:cNvSpPr>
            <a:spLocks noGrp="1"/>
          </p:cNvSpPr>
          <p:nvPr>
            <p:ph type="body" sz="quarter" idx="14" hasCustomPrompt="1"/>
          </p:nvPr>
        </p:nvSpPr>
        <p:spPr>
          <a:xfrm>
            <a:off x="1524000" y="2895600"/>
            <a:ext cx="1371600" cy="304800"/>
          </a:xfrm>
        </p:spPr>
        <p:txBody>
          <a:bodyPr anchor="ctr"/>
          <a:lstStyle>
            <a:lvl1pPr algn="ctr">
              <a:defRPr b="1"/>
            </a:lvl1pPr>
            <a:extLst/>
          </a:lstStyle>
          <a:p>
            <a:pPr lvl="0"/>
            <a:r>
              <a:rPr lang="en-US" dirty="0"/>
              <a:t>Amount</a:t>
            </a:r>
          </a:p>
        </p:txBody>
      </p:sp>
      <p:sp>
        <p:nvSpPr>
          <p:cNvPr id="28" name="Rectangle 12"/>
          <p:cNvSpPr>
            <a:spLocks noGrp="1"/>
          </p:cNvSpPr>
          <p:nvPr>
            <p:ph type="body" sz="quarter" idx="33" hasCustomPrompt="1"/>
          </p:nvPr>
        </p:nvSpPr>
        <p:spPr>
          <a:xfrm>
            <a:off x="1524000" y="5334000"/>
            <a:ext cx="1371600" cy="304800"/>
          </a:xfrm>
        </p:spPr>
        <p:txBody>
          <a:bodyPr anchor="ctr"/>
          <a:lstStyle>
            <a:lvl1pPr algn="ctr">
              <a:defRPr b="1"/>
            </a:lvl1pPr>
            <a:extLst/>
          </a:lstStyle>
          <a:p>
            <a:pPr lvl="0"/>
            <a:r>
              <a:rPr lang="en-US" dirty="0"/>
              <a:t>Amount</a:t>
            </a:r>
          </a:p>
        </p:txBody>
      </p:sp>
      <p:sp>
        <p:nvSpPr>
          <p:cNvPr id="30" name="Rectangle 12"/>
          <p:cNvSpPr>
            <a:spLocks noGrp="1"/>
          </p:cNvSpPr>
          <p:nvPr>
            <p:ph type="body" sz="quarter" idx="18" hasCustomPrompt="1"/>
          </p:nvPr>
        </p:nvSpPr>
        <p:spPr>
          <a:xfrm>
            <a:off x="3657600" y="2895600"/>
            <a:ext cx="1371600" cy="304800"/>
          </a:xfrm>
        </p:spPr>
        <p:txBody>
          <a:bodyPr anchor="ctr"/>
          <a:lstStyle>
            <a:lvl1pPr algn="ctr">
              <a:defRPr b="1"/>
            </a:lvl1pPr>
            <a:extLst/>
          </a:lstStyle>
          <a:p>
            <a:pPr lvl="0"/>
            <a:r>
              <a:rPr lang="en-US" dirty="0"/>
              <a:t>Amount</a:t>
            </a:r>
          </a:p>
        </p:txBody>
      </p:sp>
      <p:sp>
        <p:nvSpPr>
          <p:cNvPr id="13" name="Rectangle 12"/>
          <p:cNvSpPr>
            <a:spLocks noGrp="1"/>
          </p:cNvSpPr>
          <p:nvPr>
            <p:ph type="body" sz="quarter" idx="34" hasCustomPrompt="1"/>
          </p:nvPr>
        </p:nvSpPr>
        <p:spPr>
          <a:xfrm>
            <a:off x="3657600" y="5334000"/>
            <a:ext cx="1371600" cy="304800"/>
          </a:xfrm>
        </p:spPr>
        <p:txBody>
          <a:bodyPr anchor="ctr"/>
          <a:lstStyle>
            <a:lvl1pPr algn="ctr">
              <a:defRPr b="1"/>
            </a:lvl1pPr>
            <a:extLst/>
          </a:lstStyle>
          <a:p>
            <a:pPr lvl="0"/>
            <a:r>
              <a:rPr lang="en-US" dirty="0"/>
              <a:t>Amount</a:t>
            </a:r>
          </a:p>
        </p:txBody>
      </p:sp>
      <p:sp>
        <p:nvSpPr>
          <p:cNvPr id="14" name="Rectangle 12"/>
          <p:cNvSpPr>
            <a:spLocks noGrp="1"/>
          </p:cNvSpPr>
          <p:nvPr>
            <p:ph type="body" sz="quarter" idx="22" hasCustomPrompt="1"/>
          </p:nvPr>
        </p:nvSpPr>
        <p:spPr>
          <a:xfrm>
            <a:off x="5791200" y="2895600"/>
            <a:ext cx="1371600" cy="304800"/>
          </a:xfrm>
        </p:spPr>
        <p:txBody>
          <a:bodyPr anchor="ctr"/>
          <a:lstStyle>
            <a:lvl1pPr algn="ctr">
              <a:defRPr b="1"/>
            </a:lvl1pPr>
            <a:extLst/>
          </a:lstStyle>
          <a:p>
            <a:pPr lvl="0"/>
            <a:r>
              <a:rPr lang="en-US" dirty="0"/>
              <a:t>Amount</a:t>
            </a:r>
          </a:p>
        </p:txBody>
      </p:sp>
      <p:sp>
        <p:nvSpPr>
          <p:cNvPr id="2" name="Rectangle 12"/>
          <p:cNvSpPr>
            <a:spLocks noGrp="1"/>
          </p:cNvSpPr>
          <p:nvPr>
            <p:ph type="body" sz="quarter" idx="35" hasCustomPrompt="1"/>
          </p:nvPr>
        </p:nvSpPr>
        <p:spPr>
          <a:xfrm>
            <a:off x="5791200" y="5334000"/>
            <a:ext cx="1371600" cy="304800"/>
          </a:xfrm>
        </p:spPr>
        <p:txBody>
          <a:bodyPr anchor="ctr"/>
          <a:lstStyle>
            <a:lvl1pPr algn="ctr">
              <a:defRPr b="1"/>
            </a:lvl1pPr>
            <a:extLst/>
          </a:lstStyle>
          <a:p>
            <a:pPr lvl="0"/>
            <a:r>
              <a:rPr lang="en-US" dirty="0"/>
              <a:t>Amount</a:t>
            </a:r>
          </a:p>
        </p:txBody>
      </p:sp>
      <p:sp>
        <p:nvSpPr>
          <p:cNvPr id="44" name="Rectangle 11"/>
          <p:cNvSpPr>
            <a:spLocks noGrp="1"/>
          </p:cNvSpPr>
          <p:nvPr>
            <p:ph type="body" sz="quarter" idx="15" hasCustomPrompt="1"/>
          </p:nvPr>
        </p:nvSpPr>
        <p:spPr>
          <a:xfrm>
            <a:off x="1524000" y="3200400"/>
            <a:ext cx="1371600" cy="152400"/>
          </a:xfrm>
        </p:spPr>
        <p:txBody>
          <a:bodyPr anchor="ctr">
            <a:noAutofit/>
          </a:bodyPr>
          <a:lstStyle>
            <a:lvl1pPr algn="ctr">
              <a:defRPr sz="800" i="1"/>
            </a:lvl1pPr>
            <a:extLst/>
          </a:lstStyle>
          <a:p>
            <a:pPr lvl="0"/>
            <a:r>
              <a:rPr lang="en-US" dirty="0"/>
              <a:t>Date</a:t>
            </a:r>
          </a:p>
        </p:txBody>
      </p:sp>
      <p:sp>
        <p:nvSpPr>
          <p:cNvPr id="35" name="Rectangle 11"/>
          <p:cNvSpPr>
            <a:spLocks noGrp="1"/>
          </p:cNvSpPr>
          <p:nvPr>
            <p:ph type="body" sz="quarter" idx="37" hasCustomPrompt="1"/>
          </p:nvPr>
        </p:nvSpPr>
        <p:spPr>
          <a:xfrm>
            <a:off x="1524000" y="5638800"/>
            <a:ext cx="1371600" cy="152400"/>
          </a:xfrm>
        </p:spPr>
        <p:txBody>
          <a:bodyPr anchor="ctr">
            <a:noAutofit/>
          </a:bodyPr>
          <a:lstStyle>
            <a:lvl1pPr algn="ctr">
              <a:defRPr sz="800" i="1"/>
            </a:lvl1pPr>
            <a:extLst/>
          </a:lstStyle>
          <a:p>
            <a:pPr lvl="0"/>
            <a:r>
              <a:rPr lang="en-US" dirty="0"/>
              <a:t>Date</a:t>
            </a:r>
          </a:p>
        </p:txBody>
      </p:sp>
      <p:sp>
        <p:nvSpPr>
          <p:cNvPr id="34" name="Rectangle 11"/>
          <p:cNvSpPr>
            <a:spLocks noGrp="1"/>
          </p:cNvSpPr>
          <p:nvPr>
            <p:ph type="body" sz="quarter" idx="19" hasCustomPrompt="1"/>
          </p:nvPr>
        </p:nvSpPr>
        <p:spPr>
          <a:xfrm>
            <a:off x="3657600" y="3200400"/>
            <a:ext cx="1371600" cy="152400"/>
          </a:xfrm>
        </p:spPr>
        <p:txBody>
          <a:bodyPr anchor="ctr">
            <a:noAutofit/>
          </a:bodyPr>
          <a:lstStyle>
            <a:lvl1pPr algn="ctr">
              <a:defRPr sz="800" i="1"/>
            </a:lvl1pPr>
            <a:extLst/>
          </a:lstStyle>
          <a:p>
            <a:pPr lvl="0"/>
            <a:r>
              <a:rPr lang="en-US" dirty="0"/>
              <a:t>Date</a:t>
            </a:r>
          </a:p>
        </p:txBody>
      </p:sp>
      <p:sp>
        <p:nvSpPr>
          <p:cNvPr id="40" name="Rectangle 11"/>
          <p:cNvSpPr>
            <a:spLocks noGrp="1"/>
          </p:cNvSpPr>
          <p:nvPr>
            <p:ph type="body" sz="quarter" idx="38" hasCustomPrompt="1"/>
          </p:nvPr>
        </p:nvSpPr>
        <p:spPr>
          <a:xfrm>
            <a:off x="3657600" y="5638800"/>
            <a:ext cx="1371600" cy="152400"/>
          </a:xfrm>
        </p:spPr>
        <p:txBody>
          <a:bodyPr anchor="ctr">
            <a:noAutofit/>
          </a:bodyPr>
          <a:lstStyle>
            <a:lvl1pPr algn="ctr">
              <a:defRPr sz="800" i="1"/>
            </a:lvl1pPr>
            <a:extLst/>
          </a:lstStyle>
          <a:p>
            <a:pPr lvl="0"/>
            <a:r>
              <a:rPr lang="en-US" dirty="0"/>
              <a:t>Date</a:t>
            </a:r>
          </a:p>
        </p:txBody>
      </p:sp>
      <p:sp>
        <p:nvSpPr>
          <p:cNvPr id="38" name="Rectangle 11"/>
          <p:cNvSpPr>
            <a:spLocks noGrp="1"/>
          </p:cNvSpPr>
          <p:nvPr>
            <p:ph type="body" sz="quarter" idx="23" hasCustomPrompt="1"/>
          </p:nvPr>
        </p:nvSpPr>
        <p:spPr>
          <a:xfrm>
            <a:off x="5791200" y="3200400"/>
            <a:ext cx="1371600" cy="152400"/>
          </a:xfrm>
        </p:spPr>
        <p:txBody>
          <a:bodyPr anchor="ctr">
            <a:noAutofit/>
          </a:bodyPr>
          <a:lstStyle>
            <a:lvl1pPr algn="ctr">
              <a:defRPr sz="800" i="1"/>
            </a:lvl1pPr>
            <a:extLst/>
          </a:lstStyle>
          <a:p>
            <a:pPr lvl="0"/>
            <a:r>
              <a:rPr lang="en-US" dirty="0"/>
              <a:t>Date</a:t>
            </a:r>
          </a:p>
        </p:txBody>
      </p:sp>
      <p:sp>
        <p:nvSpPr>
          <p:cNvPr id="33" name="Rectangle 11"/>
          <p:cNvSpPr>
            <a:spLocks noGrp="1"/>
          </p:cNvSpPr>
          <p:nvPr>
            <p:ph type="body" sz="quarter" idx="39" hasCustomPrompt="1"/>
          </p:nvPr>
        </p:nvSpPr>
        <p:spPr>
          <a:xfrm>
            <a:off x="5791200" y="5638800"/>
            <a:ext cx="1371600" cy="152400"/>
          </a:xfrm>
        </p:spPr>
        <p:txBody>
          <a:bodyPr anchor="ctr">
            <a:noAutofit/>
          </a:bodyPr>
          <a:lstStyle>
            <a:lvl1pPr algn="ctr">
              <a:defRPr sz="800" i="1"/>
            </a:lvl1pPr>
            <a:extLst/>
          </a:lstStyle>
          <a:p>
            <a:pPr lvl="0"/>
            <a:r>
              <a:rPr lang="en-US" dirty="0"/>
              <a:t>Date</a:t>
            </a:r>
          </a:p>
        </p:txBody>
      </p:sp>
      <p:sp>
        <p:nvSpPr>
          <p:cNvPr id="5" name="Rectangle 14"/>
          <p:cNvSpPr>
            <a:spLocks noGrp="1"/>
          </p:cNvSpPr>
          <p:nvPr>
            <p:ph type="body" sz="quarter" idx="16" hasCustomPrompt="1"/>
          </p:nvPr>
        </p:nvSpPr>
        <p:spPr>
          <a:xfrm>
            <a:off x="1524000" y="2286000"/>
            <a:ext cx="1371600" cy="609600"/>
          </a:xfrm>
        </p:spPr>
        <p:txBody>
          <a:bodyPr anchor="ctr"/>
          <a:lstStyle>
            <a:lvl1pPr algn="ctr">
              <a:defRPr sz="800"/>
            </a:lvl1pPr>
            <a:extLst/>
          </a:lstStyle>
          <a:p>
            <a:pPr lvl="0"/>
            <a:r>
              <a:rPr lang="en-US" dirty="0"/>
              <a:t>Description</a:t>
            </a:r>
          </a:p>
        </p:txBody>
      </p:sp>
      <p:sp>
        <p:nvSpPr>
          <p:cNvPr id="56" name="Rectangle 14"/>
          <p:cNvSpPr>
            <a:spLocks noGrp="1"/>
          </p:cNvSpPr>
          <p:nvPr>
            <p:ph type="body" sz="quarter" idx="41" hasCustomPrompt="1"/>
          </p:nvPr>
        </p:nvSpPr>
        <p:spPr>
          <a:xfrm>
            <a:off x="1524000" y="4724400"/>
            <a:ext cx="1371600" cy="609600"/>
          </a:xfrm>
        </p:spPr>
        <p:txBody>
          <a:bodyPr anchor="ctr"/>
          <a:lstStyle>
            <a:lvl1pPr algn="ctr">
              <a:defRPr sz="800"/>
            </a:lvl1pPr>
            <a:extLst/>
          </a:lstStyle>
          <a:p>
            <a:pPr lvl="0"/>
            <a:r>
              <a:rPr lang="en-US" dirty="0"/>
              <a:t>Description</a:t>
            </a:r>
          </a:p>
        </p:txBody>
      </p:sp>
      <p:sp>
        <p:nvSpPr>
          <p:cNvPr id="62" name="Rectangle 14"/>
          <p:cNvSpPr>
            <a:spLocks noGrp="1"/>
          </p:cNvSpPr>
          <p:nvPr>
            <p:ph type="body" sz="quarter" idx="20" hasCustomPrompt="1"/>
          </p:nvPr>
        </p:nvSpPr>
        <p:spPr>
          <a:xfrm>
            <a:off x="3657600" y="2286000"/>
            <a:ext cx="1371600" cy="609600"/>
          </a:xfrm>
        </p:spPr>
        <p:txBody>
          <a:bodyPr anchor="ctr"/>
          <a:lstStyle>
            <a:lvl1pPr algn="ctr">
              <a:defRPr sz="800"/>
            </a:lvl1pPr>
            <a:extLst/>
          </a:lstStyle>
          <a:p>
            <a:pPr lvl="0"/>
            <a:r>
              <a:rPr lang="en-US" dirty="0"/>
              <a:t>Description</a:t>
            </a:r>
          </a:p>
        </p:txBody>
      </p:sp>
      <p:sp>
        <p:nvSpPr>
          <p:cNvPr id="37" name="Rectangle 14"/>
          <p:cNvSpPr>
            <a:spLocks noGrp="1"/>
          </p:cNvSpPr>
          <p:nvPr>
            <p:ph type="body" sz="quarter" idx="42" hasCustomPrompt="1"/>
          </p:nvPr>
        </p:nvSpPr>
        <p:spPr>
          <a:xfrm>
            <a:off x="3657600" y="4724400"/>
            <a:ext cx="1371600" cy="609600"/>
          </a:xfrm>
        </p:spPr>
        <p:txBody>
          <a:bodyPr anchor="ctr"/>
          <a:lstStyle>
            <a:lvl1pPr algn="ctr">
              <a:defRPr sz="800"/>
            </a:lvl1pPr>
            <a:extLst/>
          </a:lstStyle>
          <a:p>
            <a:pPr lvl="0"/>
            <a:r>
              <a:rPr lang="en-US" dirty="0"/>
              <a:t>Description</a:t>
            </a:r>
          </a:p>
        </p:txBody>
      </p:sp>
      <p:sp>
        <p:nvSpPr>
          <p:cNvPr id="41" name="Rectangle 14"/>
          <p:cNvSpPr>
            <a:spLocks noGrp="1"/>
          </p:cNvSpPr>
          <p:nvPr>
            <p:ph type="body" sz="quarter" idx="24" hasCustomPrompt="1"/>
          </p:nvPr>
        </p:nvSpPr>
        <p:spPr>
          <a:xfrm>
            <a:off x="5791200" y="2286000"/>
            <a:ext cx="1371600" cy="609600"/>
          </a:xfrm>
        </p:spPr>
        <p:txBody>
          <a:bodyPr anchor="ctr"/>
          <a:lstStyle>
            <a:lvl1pPr algn="ctr">
              <a:defRPr sz="800"/>
            </a:lvl1pPr>
            <a:extLst/>
          </a:lstStyle>
          <a:p>
            <a:pPr lvl="0"/>
            <a:r>
              <a:rPr lang="en-US" dirty="0"/>
              <a:t>Description</a:t>
            </a:r>
          </a:p>
        </p:txBody>
      </p:sp>
      <p:sp>
        <p:nvSpPr>
          <p:cNvPr id="52" name="Rectangle 14"/>
          <p:cNvSpPr>
            <a:spLocks noGrp="1"/>
          </p:cNvSpPr>
          <p:nvPr>
            <p:ph type="body" sz="quarter" idx="43" hasCustomPrompt="1"/>
          </p:nvPr>
        </p:nvSpPr>
        <p:spPr>
          <a:xfrm>
            <a:off x="5791200" y="4724400"/>
            <a:ext cx="1371600" cy="609600"/>
          </a:xfrm>
        </p:spPr>
        <p:txBody>
          <a:bodyPr anchor="ctr"/>
          <a:lstStyle>
            <a:lvl1pPr algn="ctr">
              <a:defRPr sz="800"/>
            </a:lvl1pPr>
            <a:extLst/>
          </a:lstStyle>
          <a:p>
            <a:pPr lvl="0"/>
            <a:r>
              <a:rPr lang="en-US" dirty="0"/>
              <a:t>Description</a:t>
            </a:r>
          </a:p>
        </p:txBody>
      </p:sp>
      <p:sp>
        <p:nvSpPr>
          <p:cNvPr id="39" name="Rectangle 51"/>
          <p:cNvSpPr>
            <a:spLocks noGrp="1"/>
          </p:cNvSpPr>
          <p:nvPr>
            <p:ph type="body" sz="quarter" idx="46"/>
          </p:nvPr>
        </p:nvSpPr>
        <p:spPr>
          <a:xfrm>
            <a:off x="304800" y="381000"/>
            <a:ext cx="8077200" cy="838200"/>
          </a:xfrm>
        </p:spPr>
        <p:txBody>
          <a:bodyPr/>
          <a:lstStyle>
            <a:lvl1pPr>
              <a:defRPr sz="1200"/>
            </a:lvl1pPr>
            <a:extLst/>
          </a:lstStyle>
          <a:p>
            <a:pPr lvl="0"/>
            <a:r>
              <a:rPr lang="en-US"/>
              <a:t>Click to edit Master text styles</a:t>
            </a:r>
          </a:p>
        </p:txBody>
      </p:sp>
      <p:sp>
        <p:nvSpPr>
          <p:cNvPr id="42" name="Rectangle 42"/>
          <p:cNvSpPr>
            <a:spLocks noGrp="1"/>
          </p:cNvSpPr>
          <p:nvPr>
            <p:ph type="dt" sz="half" idx="47"/>
          </p:nvPr>
        </p:nvSpPr>
        <p:spPr/>
        <p:txBody>
          <a:bodyPr/>
          <a:lstStyle/>
          <a:p>
            <a:pPr algn="r"/>
            <a:fld id="{E8BD303E-7304-41BE-B693-A76D7275A3B0}" type="datetime1">
              <a:rPr lang="en-US" smtClean="0"/>
              <a:pPr algn="r"/>
              <a:t>3/15/2017</a:t>
            </a:fld>
            <a:endParaRPr lang="en-US"/>
          </a:p>
        </p:txBody>
      </p:sp>
      <p:sp>
        <p:nvSpPr>
          <p:cNvPr id="43" name="Rectangle 43"/>
          <p:cNvSpPr>
            <a:spLocks noGrp="1"/>
          </p:cNvSpPr>
          <p:nvPr>
            <p:ph type="sldNum" sz="quarter" idx="48"/>
          </p:nvPr>
        </p:nvSpPr>
        <p:spPr/>
        <p:txBody>
          <a:bodyPr/>
          <a:lstStyle/>
          <a:p>
            <a:pPr algn="r"/>
            <a:fld id="{256D3EEF-DE4E-429D-8EC4-DDC531AFF587}" type="slidenum">
              <a:rPr lang="en-US" sz="1000" smtClean="0"/>
              <a:pPr algn="r"/>
              <a:t>‹#›</a:t>
            </a:fld>
            <a:endParaRPr lang="en-US"/>
          </a:p>
        </p:txBody>
      </p:sp>
      <p:sp>
        <p:nvSpPr>
          <p:cNvPr id="45" name="Rectangle 45"/>
          <p:cNvSpPr>
            <a:spLocks noGrp="1"/>
          </p:cNvSpPr>
          <p:nvPr>
            <p:ph type="ftr" sz="quarter" idx="49"/>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a:t>Click to edit Master title style</a:t>
            </a:r>
            <a:endParaRPr lang="en-US" dirty="0"/>
          </a:p>
        </p:txBody>
      </p:sp>
      <p:sp>
        <p:nvSpPr>
          <p:cNvPr id="37" name="Rectangle 37"/>
          <p:cNvSpPr>
            <a:spLocks noGrp="1"/>
          </p:cNvSpPr>
          <p:nvPr>
            <p:ph type="body" sz="quarter" idx="13" hasCustomPrompt="1"/>
          </p:nvPr>
        </p:nvSpPr>
        <p:spPr>
          <a:xfrm>
            <a:off x="310896" y="381000"/>
            <a:ext cx="7385304" cy="228600"/>
          </a:xfrm>
          <a:solidFill>
            <a:schemeClr val="tx2">
              <a:tint val="40000"/>
            </a:schemeClr>
          </a:solidFill>
        </p:spPr>
        <p:txBody>
          <a:bodyPr anchor="ctr"/>
          <a:lstStyle>
            <a:lvl1pPr>
              <a:buFontTx/>
              <a:buNone/>
              <a:defRPr sz="1100"/>
            </a:lvl1pPr>
            <a:extLst/>
          </a:lstStyle>
          <a:p>
            <a:pPr lvl="0"/>
            <a:r>
              <a:rPr lang="en-US" dirty="0"/>
              <a:t>Click to add agenda item</a:t>
            </a:r>
          </a:p>
        </p:txBody>
      </p:sp>
      <p:sp>
        <p:nvSpPr>
          <p:cNvPr id="43" name="Rectangle 37"/>
          <p:cNvSpPr>
            <a:spLocks noGrp="1"/>
          </p:cNvSpPr>
          <p:nvPr>
            <p:ph type="body" sz="quarter" idx="15" hasCustomPrompt="1"/>
          </p:nvPr>
        </p:nvSpPr>
        <p:spPr>
          <a:xfrm>
            <a:off x="304800" y="838200"/>
            <a:ext cx="7391400" cy="228600"/>
          </a:xfrm>
          <a:solidFill>
            <a:schemeClr val="tx2">
              <a:tint val="40000"/>
            </a:schemeClr>
          </a:solidFill>
        </p:spPr>
        <p:txBody>
          <a:bodyPr anchor="ctr"/>
          <a:lstStyle>
            <a:lvl1pPr>
              <a:buFontTx/>
              <a:buNone/>
              <a:defRPr sz="1100"/>
            </a:lvl1pPr>
            <a:extLst/>
          </a:lstStyle>
          <a:p>
            <a:pPr lvl="0"/>
            <a:r>
              <a:rPr lang="en-US" dirty="0"/>
              <a:t>Click to add agenda item</a:t>
            </a:r>
          </a:p>
        </p:txBody>
      </p:sp>
      <p:sp>
        <p:nvSpPr>
          <p:cNvPr id="41" name="Rectangle 37"/>
          <p:cNvSpPr>
            <a:spLocks noGrp="1"/>
          </p:cNvSpPr>
          <p:nvPr>
            <p:ph type="body" sz="quarter" idx="17" hasCustomPrompt="1"/>
          </p:nvPr>
        </p:nvSpPr>
        <p:spPr>
          <a:xfrm>
            <a:off x="310896" y="1295400"/>
            <a:ext cx="7385304" cy="228600"/>
          </a:xfrm>
          <a:solidFill>
            <a:schemeClr val="tx2">
              <a:tint val="40000"/>
            </a:schemeClr>
          </a:solidFill>
        </p:spPr>
        <p:txBody>
          <a:bodyPr anchor="ctr"/>
          <a:lstStyle>
            <a:lvl1pPr>
              <a:buFontTx/>
              <a:buNone/>
              <a:defRPr sz="1100"/>
            </a:lvl1pPr>
            <a:extLst/>
          </a:lstStyle>
          <a:p>
            <a:pPr lvl="0"/>
            <a:r>
              <a:rPr lang="en-US" dirty="0"/>
              <a:t>Click to add agenda item</a:t>
            </a:r>
          </a:p>
        </p:txBody>
      </p:sp>
      <p:sp>
        <p:nvSpPr>
          <p:cNvPr id="45" name="Rectangle 37"/>
          <p:cNvSpPr>
            <a:spLocks noGrp="1"/>
          </p:cNvSpPr>
          <p:nvPr>
            <p:ph type="body" sz="quarter" idx="19" hasCustomPrompt="1"/>
          </p:nvPr>
        </p:nvSpPr>
        <p:spPr>
          <a:xfrm>
            <a:off x="310896" y="1752600"/>
            <a:ext cx="7385304" cy="228600"/>
          </a:xfrm>
          <a:solidFill>
            <a:schemeClr val="tx2">
              <a:tint val="40000"/>
            </a:schemeClr>
          </a:solidFill>
        </p:spPr>
        <p:txBody>
          <a:bodyPr anchor="ctr"/>
          <a:lstStyle>
            <a:lvl1pPr>
              <a:buFontTx/>
              <a:buNone/>
              <a:defRPr sz="1100" baseline="0"/>
            </a:lvl1pPr>
            <a:extLst/>
          </a:lstStyle>
          <a:p>
            <a:pPr lvl="0"/>
            <a:r>
              <a:rPr lang="en-US" dirty="0"/>
              <a:t>Click to add agenda item</a:t>
            </a:r>
          </a:p>
        </p:txBody>
      </p:sp>
      <p:sp>
        <p:nvSpPr>
          <p:cNvPr id="47" name="Rectangle 37"/>
          <p:cNvSpPr>
            <a:spLocks noGrp="1"/>
          </p:cNvSpPr>
          <p:nvPr>
            <p:ph type="body" sz="quarter" idx="21" hasCustomPrompt="1"/>
          </p:nvPr>
        </p:nvSpPr>
        <p:spPr>
          <a:xfrm>
            <a:off x="310896" y="2209800"/>
            <a:ext cx="7385304" cy="228600"/>
          </a:xfrm>
          <a:solidFill>
            <a:schemeClr val="tx2">
              <a:tint val="40000"/>
            </a:schemeClr>
          </a:solidFill>
        </p:spPr>
        <p:txBody>
          <a:bodyPr anchor="ctr"/>
          <a:lstStyle>
            <a:lvl1pPr>
              <a:buFontTx/>
              <a:buNone/>
              <a:defRPr sz="1100" baseline="0"/>
            </a:lvl1pPr>
            <a:extLst/>
          </a:lstStyle>
          <a:p>
            <a:pPr lvl="0"/>
            <a:r>
              <a:rPr lang="en-US" dirty="0"/>
              <a:t>Click to add agenda item</a:t>
            </a:r>
          </a:p>
        </p:txBody>
      </p:sp>
      <p:sp>
        <p:nvSpPr>
          <p:cNvPr id="49" name="Rectangle 37"/>
          <p:cNvSpPr>
            <a:spLocks noGrp="1"/>
          </p:cNvSpPr>
          <p:nvPr>
            <p:ph type="body" sz="quarter" idx="23" hasCustomPrompt="1"/>
          </p:nvPr>
        </p:nvSpPr>
        <p:spPr>
          <a:xfrm>
            <a:off x="310896" y="2667000"/>
            <a:ext cx="7385304" cy="228600"/>
          </a:xfrm>
          <a:solidFill>
            <a:schemeClr val="tx2">
              <a:tint val="40000"/>
            </a:schemeClr>
          </a:solidFill>
        </p:spPr>
        <p:txBody>
          <a:bodyPr anchor="ctr"/>
          <a:lstStyle>
            <a:lvl1pPr>
              <a:buFontTx/>
              <a:buNone/>
              <a:defRPr sz="1100"/>
            </a:lvl1pPr>
            <a:extLst/>
          </a:lstStyle>
          <a:p>
            <a:pPr lvl="0"/>
            <a:r>
              <a:rPr lang="en-US" dirty="0"/>
              <a:t>Click to add agenda item</a:t>
            </a:r>
          </a:p>
        </p:txBody>
      </p:sp>
      <p:sp>
        <p:nvSpPr>
          <p:cNvPr id="51" name="Rectangle 37"/>
          <p:cNvSpPr>
            <a:spLocks noGrp="1"/>
          </p:cNvSpPr>
          <p:nvPr>
            <p:ph type="body" sz="quarter" idx="25" hasCustomPrompt="1"/>
          </p:nvPr>
        </p:nvSpPr>
        <p:spPr>
          <a:xfrm>
            <a:off x="310896" y="3124200"/>
            <a:ext cx="7385304" cy="228600"/>
          </a:xfrm>
          <a:solidFill>
            <a:schemeClr val="tx2">
              <a:tint val="40000"/>
            </a:schemeClr>
          </a:solidFill>
        </p:spPr>
        <p:txBody>
          <a:bodyPr anchor="ctr"/>
          <a:lstStyle>
            <a:lvl1pPr>
              <a:buFontTx/>
              <a:buNone/>
              <a:defRPr sz="1100"/>
            </a:lvl1pPr>
            <a:extLst/>
          </a:lstStyle>
          <a:p>
            <a:pPr lvl="0"/>
            <a:r>
              <a:rPr lang="en-US" dirty="0"/>
              <a:t>Click to add agenda item</a:t>
            </a:r>
          </a:p>
        </p:txBody>
      </p:sp>
      <p:sp>
        <p:nvSpPr>
          <p:cNvPr id="53" name="Rectangle 37"/>
          <p:cNvSpPr>
            <a:spLocks noGrp="1"/>
          </p:cNvSpPr>
          <p:nvPr>
            <p:ph type="body" sz="quarter" idx="27" hasCustomPrompt="1"/>
          </p:nvPr>
        </p:nvSpPr>
        <p:spPr>
          <a:xfrm>
            <a:off x="310896" y="3581400"/>
            <a:ext cx="7385304" cy="228600"/>
          </a:xfrm>
          <a:solidFill>
            <a:schemeClr val="tx2">
              <a:tint val="40000"/>
            </a:schemeClr>
          </a:solidFill>
        </p:spPr>
        <p:txBody>
          <a:bodyPr anchor="ctr"/>
          <a:lstStyle>
            <a:lvl1pPr>
              <a:buFontTx/>
              <a:buNone/>
              <a:defRPr sz="1100"/>
            </a:lvl1pPr>
            <a:extLst/>
          </a:lstStyle>
          <a:p>
            <a:pPr lvl="0"/>
            <a:r>
              <a:rPr lang="en-US" dirty="0"/>
              <a:t>Click to add agenda item</a:t>
            </a:r>
          </a:p>
        </p:txBody>
      </p:sp>
      <p:sp>
        <p:nvSpPr>
          <p:cNvPr id="55" name="Rectangle 37"/>
          <p:cNvSpPr>
            <a:spLocks noGrp="1"/>
          </p:cNvSpPr>
          <p:nvPr>
            <p:ph type="body" sz="quarter" idx="29" hasCustomPrompt="1"/>
          </p:nvPr>
        </p:nvSpPr>
        <p:spPr>
          <a:xfrm>
            <a:off x="310896" y="4038600"/>
            <a:ext cx="7385304" cy="228600"/>
          </a:xfrm>
          <a:solidFill>
            <a:schemeClr val="tx2">
              <a:tint val="40000"/>
            </a:schemeClr>
          </a:solidFill>
        </p:spPr>
        <p:txBody>
          <a:bodyPr anchor="ctr"/>
          <a:lstStyle>
            <a:lvl1pPr>
              <a:buFontTx/>
              <a:buNone/>
              <a:defRPr sz="1100" baseline="0"/>
            </a:lvl1pPr>
            <a:extLst/>
          </a:lstStyle>
          <a:p>
            <a:pPr lvl="0"/>
            <a:r>
              <a:rPr lang="en-US" dirty="0"/>
              <a:t>Click to add agenda item</a:t>
            </a:r>
          </a:p>
        </p:txBody>
      </p:sp>
      <p:sp>
        <p:nvSpPr>
          <p:cNvPr id="57" name="Rectangle 37"/>
          <p:cNvSpPr>
            <a:spLocks noGrp="1"/>
          </p:cNvSpPr>
          <p:nvPr>
            <p:ph type="body" sz="quarter" idx="31" hasCustomPrompt="1"/>
          </p:nvPr>
        </p:nvSpPr>
        <p:spPr>
          <a:xfrm>
            <a:off x="310896" y="4495800"/>
            <a:ext cx="7385304" cy="228600"/>
          </a:xfrm>
          <a:solidFill>
            <a:schemeClr val="tx2">
              <a:tint val="40000"/>
            </a:schemeClr>
          </a:solidFill>
        </p:spPr>
        <p:txBody>
          <a:bodyPr anchor="ctr"/>
          <a:lstStyle>
            <a:lvl1pPr>
              <a:buFontTx/>
              <a:buNone/>
              <a:defRPr sz="1100"/>
            </a:lvl1pPr>
            <a:extLst/>
          </a:lstStyle>
          <a:p>
            <a:pPr lvl="0"/>
            <a:r>
              <a:rPr lang="en-US" dirty="0"/>
              <a:t>Click to add agenda item</a:t>
            </a:r>
          </a:p>
        </p:txBody>
      </p:sp>
      <p:sp>
        <p:nvSpPr>
          <p:cNvPr id="26" name="Rectangle 37"/>
          <p:cNvSpPr>
            <a:spLocks noGrp="1"/>
          </p:cNvSpPr>
          <p:nvPr>
            <p:ph type="body" sz="quarter" idx="33" hasCustomPrompt="1"/>
          </p:nvPr>
        </p:nvSpPr>
        <p:spPr>
          <a:xfrm>
            <a:off x="310896" y="4953000"/>
            <a:ext cx="7385304" cy="228600"/>
          </a:xfrm>
          <a:solidFill>
            <a:schemeClr val="tx2">
              <a:tint val="40000"/>
            </a:schemeClr>
          </a:solidFill>
        </p:spPr>
        <p:txBody>
          <a:bodyPr anchor="ctr"/>
          <a:lstStyle>
            <a:lvl1pPr>
              <a:buFontTx/>
              <a:buNone/>
              <a:defRPr sz="1100"/>
            </a:lvl1pPr>
            <a:extLst/>
          </a:lstStyle>
          <a:p>
            <a:pPr lvl="0"/>
            <a:r>
              <a:rPr lang="en-US" dirty="0"/>
              <a:t>Click to add agenda item</a:t>
            </a:r>
          </a:p>
        </p:txBody>
      </p:sp>
      <p:sp>
        <p:nvSpPr>
          <p:cNvPr id="28" name="Rectangle 37"/>
          <p:cNvSpPr>
            <a:spLocks noGrp="1"/>
          </p:cNvSpPr>
          <p:nvPr>
            <p:ph type="body" sz="quarter" idx="35" hasCustomPrompt="1"/>
          </p:nvPr>
        </p:nvSpPr>
        <p:spPr>
          <a:xfrm>
            <a:off x="310896" y="5410200"/>
            <a:ext cx="7385304" cy="228600"/>
          </a:xfrm>
          <a:solidFill>
            <a:schemeClr val="tx2">
              <a:tint val="40000"/>
            </a:schemeClr>
          </a:solidFill>
        </p:spPr>
        <p:txBody>
          <a:bodyPr anchor="ctr"/>
          <a:lstStyle>
            <a:lvl1pPr>
              <a:buFontTx/>
              <a:buNone/>
              <a:defRPr sz="1100"/>
            </a:lvl1pPr>
            <a:extLst/>
          </a:lstStyle>
          <a:p>
            <a:pPr lvl="0"/>
            <a:r>
              <a:rPr lang="en-US" dirty="0"/>
              <a:t>Click to add agenda item</a:t>
            </a:r>
          </a:p>
        </p:txBody>
      </p:sp>
      <p:sp>
        <p:nvSpPr>
          <p:cNvPr id="98" name="Rectangle 37"/>
          <p:cNvSpPr>
            <a:spLocks noGrp="1"/>
          </p:cNvSpPr>
          <p:nvPr>
            <p:ph type="body" sz="quarter" idx="14" hasCustomPrompt="1"/>
          </p:nvPr>
        </p:nvSpPr>
        <p:spPr>
          <a:xfrm>
            <a:off x="7696200" y="3810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a:t>Page #</a:t>
            </a:r>
          </a:p>
        </p:txBody>
      </p:sp>
      <p:sp>
        <p:nvSpPr>
          <p:cNvPr id="44" name="Rectangle 37"/>
          <p:cNvSpPr>
            <a:spLocks noGrp="1"/>
          </p:cNvSpPr>
          <p:nvPr>
            <p:ph type="body" sz="quarter" idx="16" hasCustomPrompt="1"/>
          </p:nvPr>
        </p:nvSpPr>
        <p:spPr>
          <a:xfrm>
            <a:off x="7696200" y="8382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a:t>Page #</a:t>
            </a:r>
            <a:endParaRPr lang="en-US"/>
          </a:p>
        </p:txBody>
      </p:sp>
      <p:sp>
        <p:nvSpPr>
          <p:cNvPr id="42" name="Rectangle 37"/>
          <p:cNvSpPr>
            <a:spLocks noGrp="1"/>
          </p:cNvSpPr>
          <p:nvPr>
            <p:ph type="body" sz="quarter" idx="18" hasCustomPrompt="1"/>
          </p:nvPr>
        </p:nvSpPr>
        <p:spPr>
          <a:xfrm>
            <a:off x="7696200" y="12954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a:t>Page #</a:t>
            </a:r>
            <a:endParaRPr lang="en-US"/>
          </a:p>
        </p:txBody>
      </p:sp>
      <p:sp>
        <p:nvSpPr>
          <p:cNvPr id="46" name="Rectangle 37"/>
          <p:cNvSpPr>
            <a:spLocks noGrp="1"/>
          </p:cNvSpPr>
          <p:nvPr>
            <p:ph type="body" sz="quarter" idx="20" hasCustomPrompt="1"/>
          </p:nvPr>
        </p:nvSpPr>
        <p:spPr>
          <a:xfrm>
            <a:off x="7696200" y="17526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a:t>Page #</a:t>
            </a:r>
            <a:endParaRPr lang="en-US"/>
          </a:p>
        </p:txBody>
      </p:sp>
      <p:sp>
        <p:nvSpPr>
          <p:cNvPr id="48" name="Rectangle 37"/>
          <p:cNvSpPr>
            <a:spLocks noGrp="1"/>
          </p:cNvSpPr>
          <p:nvPr>
            <p:ph type="body" sz="quarter" idx="22" hasCustomPrompt="1"/>
          </p:nvPr>
        </p:nvSpPr>
        <p:spPr>
          <a:xfrm>
            <a:off x="7696200" y="22098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a:t>Page #</a:t>
            </a:r>
            <a:endParaRPr lang="en-US"/>
          </a:p>
        </p:txBody>
      </p:sp>
      <p:sp>
        <p:nvSpPr>
          <p:cNvPr id="50" name="Rectangle 37"/>
          <p:cNvSpPr>
            <a:spLocks noGrp="1"/>
          </p:cNvSpPr>
          <p:nvPr>
            <p:ph type="body" sz="quarter" idx="24" hasCustomPrompt="1"/>
          </p:nvPr>
        </p:nvSpPr>
        <p:spPr>
          <a:xfrm>
            <a:off x="7696200" y="26670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a:t>Page #</a:t>
            </a:r>
            <a:endParaRPr lang="en-US"/>
          </a:p>
        </p:txBody>
      </p:sp>
      <p:sp>
        <p:nvSpPr>
          <p:cNvPr id="52" name="Rectangle 37"/>
          <p:cNvSpPr>
            <a:spLocks noGrp="1"/>
          </p:cNvSpPr>
          <p:nvPr>
            <p:ph type="body" sz="quarter" idx="26" hasCustomPrompt="1"/>
          </p:nvPr>
        </p:nvSpPr>
        <p:spPr>
          <a:xfrm>
            <a:off x="7696200" y="31242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a:t>Page #</a:t>
            </a:r>
            <a:endParaRPr lang="en-US"/>
          </a:p>
        </p:txBody>
      </p:sp>
      <p:sp>
        <p:nvSpPr>
          <p:cNvPr id="54" name="Rectangle 37"/>
          <p:cNvSpPr>
            <a:spLocks noGrp="1"/>
          </p:cNvSpPr>
          <p:nvPr>
            <p:ph type="body" sz="quarter" idx="28" hasCustomPrompt="1"/>
          </p:nvPr>
        </p:nvSpPr>
        <p:spPr>
          <a:xfrm>
            <a:off x="7696200" y="35814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a:t>Page #</a:t>
            </a:r>
            <a:endParaRPr lang="en-US"/>
          </a:p>
        </p:txBody>
      </p:sp>
      <p:sp>
        <p:nvSpPr>
          <p:cNvPr id="56" name="Rectangle 37"/>
          <p:cNvSpPr>
            <a:spLocks noGrp="1"/>
          </p:cNvSpPr>
          <p:nvPr>
            <p:ph type="body" sz="quarter" idx="30" hasCustomPrompt="1"/>
          </p:nvPr>
        </p:nvSpPr>
        <p:spPr>
          <a:xfrm>
            <a:off x="7696200" y="40386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a:t>Page #</a:t>
            </a:r>
            <a:endParaRPr lang="en-US"/>
          </a:p>
        </p:txBody>
      </p:sp>
      <p:sp>
        <p:nvSpPr>
          <p:cNvPr id="58" name="Rectangle 37"/>
          <p:cNvSpPr>
            <a:spLocks noGrp="1"/>
          </p:cNvSpPr>
          <p:nvPr>
            <p:ph type="body" sz="quarter" idx="32" hasCustomPrompt="1"/>
          </p:nvPr>
        </p:nvSpPr>
        <p:spPr>
          <a:xfrm>
            <a:off x="7696200" y="44958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a:t>Page #</a:t>
            </a:r>
            <a:endParaRPr lang="en-US"/>
          </a:p>
        </p:txBody>
      </p:sp>
      <p:sp>
        <p:nvSpPr>
          <p:cNvPr id="27" name="Rectangle 37"/>
          <p:cNvSpPr>
            <a:spLocks noGrp="1"/>
          </p:cNvSpPr>
          <p:nvPr>
            <p:ph type="body" sz="quarter" idx="34" hasCustomPrompt="1"/>
          </p:nvPr>
        </p:nvSpPr>
        <p:spPr>
          <a:xfrm>
            <a:off x="7696200" y="49530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a:t>Page #</a:t>
            </a:r>
            <a:endParaRPr lang="en-US"/>
          </a:p>
        </p:txBody>
      </p:sp>
      <p:sp>
        <p:nvSpPr>
          <p:cNvPr id="29" name="Rectangle 37"/>
          <p:cNvSpPr>
            <a:spLocks noGrp="1"/>
          </p:cNvSpPr>
          <p:nvPr>
            <p:ph type="body" sz="quarter" idx="36" hasCustomPrompt="1"/>
          </p:nvPr>
        </p:nvSpPr>
        <p:spPr>
          <a:xfrm>
            <a:off x="7696200" y="54102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a:t>Page #</a:t>
            </a:r>
            <a:endParaRPr lang="en-US"/>
          </a:p>
        </p:txBody>
      </p:sp>
      <p:sp>
        <p:nvSpPr>
          <p:cNvPr id="30" name="Rectangle 37"/>
          <p:cNvSpPr>
            <a:spLocks noGrp="1"/>
          </p:cNvSpPr>
          <p:nvPr>
            <p:ph type="body" sz="quarter" idx="37" hasCustomPrompt="1"/>
          </p:nvPr>
        </p:nvSpPr>
        <p:spPr>
          <a:xfrm>
            <a:off x="310896" y="5867400"/>
            <a:ext cx="7385304" cy="228600"/>
          </a:xfrm>
          <a:solidFill>
            <a:schemeClr val="tx2">
              <a:tint val="40000"/>
            </a:schemeClr>
          </a:solidFill>
        </p:spPr>
        <p:txBody>
          <a:bodyPr anchor="ctr">
            <a:noAutofit/>
          </a:bodyPr>
          <a:lstStyle>
            <a:lvl1pPr>
              <a:buFontTx/>
              <a:buNone/>
              <a:defRPr sz="1100"/>
            </a:lvl1pPr>
            <a:extLst/>
          </a:lstStyle>
          <a:p>
            <a:pPr lvl="0"/>
            <a:r>
              <a:rPr lang="en-US" dirty="0"/>
              <a:t>Click to add agenda item</a:t>
            </a:r>
          </a:p>
        </p:txBody>
      </p:sp>
      <p:sp>
        <p:nvSpPr>
          <p:cNvPr id="31" name="Rectangle 37"/>
          <p:cNvSpPr>
            <a:spLocks noGrp="1"/>
          </p:cNvSpPr>
          <p:nvPr>
            <p:ph type="body" sz="quarter" idx="38" hasCustomPrompt="1"/>
          </p:nvPr>
        </p:nvSpPr>
        <p:spPr>
          <a:xfrm>
            <a:off x="7696200" y="58674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a:t>Page #</a:t>
            </a:r>
            <a:endParaRPr lang="en-US"/>
          </a:p>
        </p:txBody>
      </p:sp>
      <p:sp>
        <p:nvSpPr>
          <p:cNvPr id="32" name="Rectangle 32"/>
          <p:cNvSpPr>
            <a:spLocks noGrp="1"/>
          </p:cNvSpPr>
          <p:nvPr>
            <p:ph type="dt" sz="half" idx="39"/>
          </p:nvPr>
        </p:nvSpPr>
        <p:spPr/>
        <p:txBody>
          <a:bodyPr/>
          <a:lstStyle>
            <a:lvl1pPr>
              <a:defRPr sz="1100"/>
            </a:lvl1pPr>
            <a:extLst/>
          </a:lstStyle>
          <a:p>
            <a:pPr algn="r"/>
            <a:fld id="{F17F374F-8F2E-42FC-B8C0-8EDFCA32CD96}" type="datetime1">
              <a:rPr lang="en-US" sz="1100" smtClean="0"/>
              <a:pPr algn="r"/>
              <a:t>3/15/2017</a:t>
            </a:fld>
            <a:endParaRPr lang="en-US" sz="1100"/>
          </a:p>
        </p:txBody>
      </p:sp>
      <p:sp>
        <p:nvSpPr>
          <p:cNvPr id="33" name="Rectangle 33"/>
          <p:cNvSpPr>
            <a:spLocks noGrp="1"/>
          </p:cNvSpPr>
          <p:nvPr>
            <p:ph type="sldNum" sz="quarter" idx="40"/>
          </p:nvPr>
        </p:nvSpPr>
        <p:spPr/>
        <p:txBody>
          <a:bodyPr/>
          <a:lstStyle/>
          <a:p>
            <a:pPr algn="r"/>
            <a:fld id="{256D3EEF-DE4E-429D-8EC4-DDC531AFF587}" type="slidenum">
              <a:rPr lang="en-US" sz="1000" smtClean="0"/>
              <a:pPr algn="r"/>
              <a:t>‹#›</a:t>
            </a:fld>
            <a:endParaRPr lang="en-US"/>
          </a:p>
        </p:txBody>
      </p:sp>
      <p:sp>
        <p:nvSpPr>
          <p:cNvPr id="34" name="Rectangle 34"/>
          <p:cNvSpPr>
            <a:spLocks noGrp="1"/>
          </p:cNvSpPr>
          <p:nvPr>
            <p:ph type="ftr" sz="quarter" idx="41"/>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9" name="Rectangle 8"/>
          <p:cNvSpPr/>
          <p:nvPr userDrawn="1"/>
        </p:nvSpPr>
        <p:spPr>
          <a:xfrm>
            <a:off x="0" y="4038600"/>
            <a:ext cx="9144000" cy="609600"/>
          </a:xfrm>
          <a:prstGeom prst="rect">
            <a:avLst/>
          </a:prstGeom>
          <a:solidFill>
            <a:schemeClr val="accent6">
              <a:shade val="75000"/>
            </a:schemeClr>
          </a:solidFill>
          <a:ln w="25400" cap="rnd" cmpd="sng" algn="ctr">
            <a:noFill/>
            <a:prstDash val="solid"/>
          </a:ln>
          <a:effectLst/>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
        <p:nvSpPr>
          <p:cNvPr id="14" name="Title 13"/>
          <p:cNvSpPr>
            <a:spLocks noGrp="1"/>
          </p:cNvSpPr>
          <p:nvPr>
            <p:ph type="ctrTitle"/>
          </p:nvPr>
        </p:nvSpPr>
        <p:spPr>
          <a:xfrm>
            <a:off x="228600" y="4114800"/>
            <a:ext cx="7239000" cy="533400"/>
          </a:xfrm>
          <a:noFill/>
        </p:spPr>
        <p:txBody>
          <a:bodyPr vert="horz"/>
          <a:lstStyle>
            <a:lvl1pPr algn="l">
              <a:defRPr sz="2000" b="0" cap="all" spc="150" baseline="0">
                <a:solidFill>
                  <a:schemeClr val="bg1"/>
                </a:solidFill>
              </a:defRPr>
            </a:lvl1pPr>
            <a:extLst/>
          </a:lstStyle>
          <a:p>
            <a:r>
              <a:rPr lang="en-US"/>
              <a:t>Click to edit Master title style</a:t>
            </a:r>
            <a:endParaRPr lang="en-US" dirty="0"/>
          </a:p>
        </p:txBody>
      </p:sp>
      <p:sp>
        <p:nvSpPr>
          <p:cNvPr id="3" name="Rectangle 3"/>
          <p:cNvSpPr>
            <a:spLocks noGrp="1"/>
          </p:cNvSpPr>
          <p:nvPr>
            <p:ph type="dt" sz="half" idx="10"/>
          </p:nvPr>
        </p:nvSpPr>
        <p:spPr>
          <a:xfrm>
            <a:off x="228600" y="6477000"/>
            <a:ext cx="1600200" cy="304800"/>
          </a:xfrm>
        </p:spPr>
        <p:txBody>
          <a:bodyPr anchor="ctr"/>
          <a:lstStyle>
            <a:lvl1pPr algn="l">
              <a:defRPr>
                <a:solidFill>
                  <a:srgbClr val="A0A0A0"/>
                </a:solidFill>
              </a:defRPr>
            </a:lvl1pPr>
            <a:extLst/>
          </a:lstStyle>
          <a:p>
            <a:fld id="{5A8D346D-A53F-433C-9D37-45A337EA482C}" type="datetime1">
              <a:rPr lang="en-US" smtClean="0"/>
              <a:pPr/>
              <a:t>3/15/2017</a:t>
            </a:fld>
            <a:endParaRPr lang="en-US" dirty="0"/>
          </a:p>
        </p:txBody>
      </p:sp>
      <p:sp>
        <p:nvSpPr>
          <p:cNvPr id="4" name="Rectangle 4"/>
          <p:cNvSpPr>
            <a:spLocks noGrp="1"/>
          </p:cNvSpPr>
          <p:nvPr>
            <p:ph type="ftr" sz="quarter" idx="11"/>
          </p:nvPr>
        </p:nvSpPr>
        <p:spPr>
          <a:xfrm>
            <a:off x="2705100" y="6477000"/>
            <a:ext cx="3733800" cy="304800"/>
          </a:xfrm>
        </p:spPr>
        <p:txBody>
          <a:bodyPr/>
          <a:lstStyle>
            <a:lvl1pPr>
              <a:defRPr>
                <a:solidFill>
                  <a:schemeClr val="bg1"/>
                </a:solidFill>
              </a:defRPr>
            </a:lvl1pPr>
            <a:extLst/>
          </a:lstStyle>
          <a:p>
            <a:endParaRPr lang="en-US" dirty="0">
              <a:solidFill>
                <a:schemeClr val="bg1"/>
              </a:solidFill>
            </a:endParaRPr>
          </a:p>
        </p:txBody>
      </p:sp>
      <p:sp>
        <p:nvSpPr>
          <p:cNvPr id="13" name="Slide Number Placeholder 12"/>
          <p:cNvSpPr>
            <a:spLocks noGrp="1"/>
          </p:cNvSpPr>
          <p:nvPr>
            <p:ph type="sldNum" sz="quarter" idx="12"/>
          </p:nvPr>
        </p:nvSpPr>
        <p:spPr>
          <a:xfrm>
            <a:off x="6477000" y="6477000"/>
            <a:ext cx="1021080" cy="304800"/>
          </a:xfrm>
        </p:spPr>
        <p:txBody>
          <a:bodyPr anchor="ctr"/>
          <a:lstStyle/>
          <a:p>
            <a:pPr algn="r"/>
            <a:fld id="{256D3EEF-DE4E-429D-8EC4-DDC531AFF587}" type="slidenum">
              <a:rPr lang="en-US" sz="1000" smtClean="0"/>
              <a:pPr algn="r"/>
              <a:t>‹#›</a:t>
            </a:fld>
            <a:endParaRPr lang="en-US" dirty="0"/>
          </a:p>
        </p:txBody>
      </p:sp>
      <p:pic>
        <p:nvPicPr>
          <p:cNvPr id="10" name="Rectangle 9"/>
          <p:cNvPicPr>
            <a:picLocks noChangeAspect="1"/>
          </p:cNvPicPr>
          <p:nvPr/>
        </p:nvPicPr>
        <p:blipFill>
          <a:blip r:embed="rId2">
            <a:duotone>
              <a:schemeClr val="accent4"/>
              <a:srgbClr val="FFFFFF"/>
            </a:duotone>
          </a:blip>
          <a:stretch>
            <a:fillRect/>
          </a:stretch>
        </p:blipFill>
        <p:spPr>
          <a:xfrm>
            <a:off x="7601712" y="6239256"/>
            <a:ext cx="838200" cy="616077"/>
          </a:xfrm>
          <a:prstGeom prst="rect">
            <a:avLst/>
          </a:prstGeom>
          <a:noFill/>
          <a:ln>
            <a:noFill/>
          </a:ln>
        </p:spPr>
      </p:pic>
      <p:sp>
        <p:nvSpPr>
          <p:cNvPr id="11" name="Rectangle 10"/>
          <p:cNvSpPr/>
          <p:nvPr userDrawn="1"/>
        </p:nvSpPr>
        <p:spPr>
          <a:xfrm>
            <a:off x="0" y="4645880"/>
            <a:ext cx="9144000" cy="27432"/>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Heading Only">
    <p:spTree>
      <p:nvGrpSpPr>
        <p:cNvPr id="1" name=""/>
        <p:cNvGrpSpPr/>
        <p:nvPr/>
      </p:nvGrpSpPr>
      <p:grpSpPr>
        <a:xfrm>
          <a:off x="0" y="0"/>
          <a:ext cx="0" cy="0"/>
          <a:chOff x="0" y="0"/>
          <a:chExt cx="0" cy="0"/>
        </a:xfrm>
      </p:grpSpPr>
      <p:sp>
        <p:nvSpPr>
          <p:cNvPr id="29" name="Rectangle 2"/>
          <p:cNvSpPr>
            <a:spLocks noGrp="1"/>
          </p:cNvSpPr>
          <p:nvPr>
            <p:ph type="title"/>
          </p:nvPr>
        </p:nvSpPr>
        <p:spPr/>
        <p:txBody>
          <a:bodyPr/>
          <a:lstStyle/>
          <a:p>
            <a:r>
              <a:rPr lang="en-US"/>
              <a:t>Click to edit Master title style</a:t>
            </a:r>
          </a:p>
        </p:txBody>
      </p:sp>
      <p:sp>
        <p:nvSpPr>
          <p:cNvPr id="19" name="Rectangle 8"/>
          <p:cNvSpPr>
            <a:spLocks noGrp="1"/>
          </p:cNvSpPr>
          <p:nvPr>
            <p:ph type="body" sz="quarter" idx="13" hasCustomPrompt="1"/>
          </p:nvPr>
        </p:nvSpPr>
        <p:spPr>
          <a:xfrm>
            <a:off x="304800" y="381000"/>
            <a:ext cx="80772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7" name="Rectangle 7"/>
          <p:cNvSpPr>
            <a:spLocks noGrp="1"/>
          </p:cNvSpPr>
          <p:nvPr>
            <p:ph type="dt" sz="half" idx="14"/>
          </p:nvPr>
        </p:nvSpPr>
        <p:spPr/>
        <p:txBody>
          <a:bodyPr/>
          <a:lstStyle/>
          <a:p>
            <a:pPr algn="r"/>
            <a:fld id="{F7F1F872-C5DE-403B-85F0-1024E6CA1886}" type="datetime1">
              <a:rPr lang="en-US" smtClean="0"/>
              <a:pPr algn="r"/>
              <a:t>3/15/2017</a:t>
            </a:fld>
            <a:endParaRPr lang="en-US"/>
          </a:p>
        </p:txBody>
      </p:sp>
      <p:sp>
        <p:nvSpPr>
          <p:cNvPr id="8" name="Rectangle 8"/>
          <p:cNvSpPr>
            <a:spLocks noGrp="1"/>
          </p:cNvSpPr>
          <p:nvPr>
            <p:ph type="sldNum" sz="quarter" idx="15"/>
          </p:nvPr>
        </p:nvSpPr>
        <p:spPr/>
        <p:txBody>
          <a:bodyPr/>
          <a:lstStyle/>
          <a:p>
            <a:pPr algn="r"/>
            <a:fld id="{256D3EEF-DE4E-429D-8EC4-DDC531AFF587}" type="slidenum">
              <a:rPr lang="en-US" sz="1000" smtClean="0"/>
              <a:pPr algn="r"/>
              <a:t>‹#›</a:t>
            </a:fld>
            <a:endParaRPr lang="en-US"/>
          </a:p>
        </p:txBody>
      </p:sp>
      <p:sp>
        <p:nvSpPr>
          <p:cNvPr id="9" name="Rectangle 9"/>
          <p:cNvSpPr>
            <a:spLocks noGrp="1"/>
          </p:cNvSpPr>
          <p:nvPr>
            <p:ph type="ftr" sz="quarter" idx="16"/>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18" name="Rectangle 2"/>
          <p:cNvSpPr>
            <a:spLocks noGrp="1"/>
          </p:cNvSpPr>
          <p:nvPr>
            <p:ph type="title"/>
          </p:nvPr>
        </p:nvSpPr>
        <p:spPr/>
        <p:txBody>
          <a:bodyPr/>
          <a:lstStyle/>
          <a:p>
            <a:r>
              <a:rPr lang="en-US"/>
              <a:t>Click to edit Master title style</a:t>
            </a:r>
          </a:p>
        </p:txBody>
      </p:sp>
      <p:sp>
        <p:nvSpPr>
          <p:cNvPr id="6" name="Rectangle 6"/>
          <p:cNvSpPr>
            <a:spLocks noGrp="1"/>
          </p:cNvSpPr>
          <p:nvPr>
            <p:ph type="dt" sz="half" idx="10"/>
          </p:nvPr>
        </p:nvSpPr>
        <p:spPr/>
        <p:txBody>
          <a:bodyPr/>
          <a:lstStyle/>
          <a:p>
            <a:pPr algn="r"/>
            <a:fld id="{73B9D0E9-7F95-4423-9114-95494EF8154E}" type="datetime1">
              <a:rPr lang="en-US" smtClean="0"/>
              <a:pPr algn="r"/>
              <a:t>3/15/2017</a:t>
            </a:fld>
            <a:endParaRPr lang="en-US"/>
          </a:p>
        </p:txBody>
      </p:sp>
      <p:sp>
        <p:nvSpPr>
          <p:cNvPr id="8" name="Rectangle 8"/>
          <p:cNvSpPr>
            <a:spLocks noGrp="1"/>
          </p:cNvSpPr>
          <p:nvPr>
            <p:ph type="sldNum" sz="quarter" idx="11"/>
          </p:nvPr>
        </p:nvSpPr>
        <p:spPr/>
        <p:txBody>
          <a:bodyPr/>
          <a:lstStyle/>
          <a:p>
            <a:pPr algn="r"/>
            <a:fld id="{256D3EEF-DE4E-429D-8EC4-DDC531AFF587}" type="slidenum">
              <a:rPr lang="en-US" sz="1000" smtClean="0"/>
              <a:pPr algn="r"/>
              <a:t>‹#›</a:t>
            </a:fld>
            <a:endParaRPr lang="en-US"/>
          </a:p>
        </p:txBody>
      </p:sp>
      <p:sp>
        <p:nvSpPr>
          <p:cNvPr id="9" name="Rectangle 9"/>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Up">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a:t>Click to edit Master title style</a:t>
            </a:r>
            <a:endParaRPr lang="en-US" dirty="0"/>
          </a:p>
        </p:txBody>
      </p:sp>
      <p:sp>
        <p:nvSpPr>
          <p:cNvPr id="8" name="Rectangle 8"/>
          <p:cNvSpPr>
            <a:spLocks noGrp="1"/>
          </p:cNvSpPr>
          <p:nvPr>
            <p:ph type="body" sz="quarter" idx="13" hasCustomPrompt="1"/>
          </p:nvPr>
        </p:nvSpPr>
        <p:spPr>
          <a:xfrm>
            <a:off x="304800" y="381000"/>
            <a:ext cx="80772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11" name="Rectangle 11"/>
          <p:cNvSpPr>
            <a:spLocks noGrp="1"/>
          </p:cNvSpPr>
          <p:nvPr>
            <p:ph sz="quarter" idx="15"/>
          </p:nvPr>
        </p:nvSpPr>
        <p:spPr>
          <a:xfrm>
            <a:off x="304800" y="609600"/>
            <a:ext cx="80772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9"/>
          <p:cNvSpPr>
            <a:spLocks noGrp="1"/>
          </p:cNvSpPr>
          <p:nvPr>
            <p:ph type="dt" sz="half" idx="16"/>
          </p:nvPr>
        </p:nvSpPr>
        <p:spPr/>
        <p:txBody>
          <a:bodyPr/>
          <a:lstStyle/>
          <a:p>
            <a:pPr algn="r"/>
            <a:fld id="{828FD173-2CB3-4214-8741-970D8D476901}" type="datetime1">
              <a:rPr lang="en-US" smtClean="0"/>
              <a:pPr algn="r"/>
              <a:t>3/15/2017</a:t>
            </a:fld>
            <a:endParaRPr lang="en-US"/>
          </a:p>
        </p:txBody>
      </p:sp>
      <p:sp>
        <p:nvSpPr>
          <p:cNvPr id="10" name="Rectangle 10"/>
          <p:cNvSpPr>
            <a:spLocks noGrp="1"/>
          </p:cNvSpPr>
          <p:nvPr>
            <p:ph type="sldNum" sz="quarter" idx="17"/>
          </p:nvPr>
        </p:nvSpPr>
        <p:spPr/>
        <p:txBody>
          <a:bodyPr/>
          <a:lstStyle/>
          <a:p>
            <a:pPr algn="r"/>
            <a:fld id="{256D3EEF-DE4E-429D-8EC4-DDC531AFF587}" type="slidenum">
              <a:rPr lang="en-US" sz="1000" smtClean="0"/>
              <a:pPr algn="r"/>
              <a:t>‹#›</a:t>
            </a:fld>
            <a:endParaRPr lang="en-US"/>
          </a:p>
        </p:txBody>
      </p:sp>
      <p:sp>
        <p:nvSpPr>
          <p:cNvPr id="12" name="Rectangle 12"/>
          <p:cNvSpPr>
            <a:spLocks noGrp="1"/>
          </p:cNvSpPr>
          <p:nvPr>
            <p:ph type="ftr" sz="quarter" idx="18"/>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p>
            <a:r>
              <a:rPr lang="en-US"/>
              <a:t>Click to edit Master title style</a:t>
            </a:r>
          </a:p>
        </p:txBody>
      </p:sp>
      <p:sp>
        <p:nvSpPr>
          <p:cNvPr id="31" name="Rectangle 8"/>
          <p:cNvSpPr>
            <a:spLocks noGrp="1"/>
          </p:cNvSpPr>
          <p:nvPr>
            <p:ph type="body" sz="quarter" idx="13" hasCustomPrompt="1"/>
          </p:nvPr>
        </p:nvSpPr>
        <p:spPr>
          <a:xfrm>
            <a:off x="304800" y="381000"/>
            <a:ext cx="3965448"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9" name="Rectangle 11"/>
          <p:cNvSpPr>
            <a:spLocks noGrp="1"/>
          </p:cNvSpPr>
          <p:nvPr>
            <p:ph sz="quarter" idx="15"/>
          </p:nvPr>
        </p:nvSpPr>
        <p:spPr>
          <a:xfrm>
            <a:off x="304800" y="609600"/>
            <a:ext cx="39624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8"/>
          <p:cNvSpPr>
            <a:spLocks noGrp="1"/>
          </p:cNvSpPr>
          <p:nvPr>
            <p:ph type="body" sz="quarter" idx="16" hasCustomPrompt="1"/>
          </p:nvPr>
        </p:nvSpPr>
        <p:spPr>
          <a:xfrm>
            <a:off x="4416552" y="381000"/>
            <a:ext cx="3965448"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15" name="Rectangle 11"/>
          <p:cNvSpPr>
            <a:spLocks noGrp="1"/>
          </p:cNvSpPr>
          <p:nvPr>
            <p:ph sz="quarter" idx="17"/>
          </p:nvPr>
        </p:nvSpPr>
        <p:spPr>
          <a:xfrm>
            <a:off x="4416552" y="609600"/>
            <a:ext cx="39624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3"/>
          <p:cNvSpPr>
            <a:spLocks noGrp="1"/>
          </p:cNvSpPr>
          <p:nvPr>
            <p:ph type="dt" sz="half" idx="18"/>
          </p:nvPr>
        </p:nvSpPr>
        <p:spPr/>
        <p:txBody>
          <a:bodyPr/>
          <a:lstStyle/>
          <a:p>
            <a:pPr algn="r"/>
            <a:fld id="{A1704A40-8D3B-4404-9986-2B5D36474D63}" type="datetime1">
              <a:rPr lang="en-US" smtClean="0"/>
              <a:pPr algn="r"/>
              <a:t>3/15/2017</a:t>
            </a:fld>
            <a:endParaRPr lang="en-US"/>
          </a:p>
        </p:txBody>
      </p:sp>
      <p:sp>
        <p:nvSpPr>
          <p:cNvPr id="16" name="Rectangle 16"/>
          <p:cNvSpPr>
            <a:spLocks noGrp="1"/>
          </p:cNvSpPr>
          <p:nvPr>
            <p:ph type="sldNum" sz="quarter" idx="19"/>
          </p:nvPr>
        </p:nvSpPr>
        <p:spPr/>
        <p:txBody>
          <a:bodyPr/>
          <a:lstStyle/>
          <a:p>
            <a:pPr algn="r"/>
            <a:fld id="{256D3EEF-DE4E-429D-8EC4-DDC531AFF587}" type="slidenum">
              <a:rPr lang="en-US" sz="1000" smtClean="0"/>
              <a:pPr algn="r"/>
              <a:t>‹#›</a:t>
            </a:fld>
            <a:endParaRPr lang="en-US"/>
          </a:p>
        </p:txBody>
      </p:sp>
      <p:sp>
        <p:nvSpPr>
          <p:cNvPr id="17" name="Rectangle 17"/>
          <p:cNvSpPr>
            <a:spLocks noGrp="1"/>
          </p:cNvSpPr>
          <p:nvPr>
            <p:ph type="ftr" sz="quarter" idx="20"/>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Up: 2 left, 1 right">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p>
            <a:r>
              <a:rPr lang="en-US"/>
              <a:t>Click to edit Master title style</a:t>
            </a:r>
          </a:p>
        </p:txBody>
      </p:sp>
      <p:sp>
        <p:nvSpPr>
          <p:cNvPr id="9" name="Rectangle 8"/>
          <p:cNvSpPr>
            <a:spLocks noGrp="1"/>
          </p:cNvSpPr>
          <p:nvPr>
            <p:ph type="body" sz="quarter" idx="13" hasCustomPrompt="1"/>
          </p:nvPr>
        </p:nvSpPr>
        <p:spPr>
          <a:xfrm>
            <a:off x="304800" y="381000"/>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endParaRPr lang="en-US"/>
          </a:p>
        </p:txBody>
      </p:sp>
      <p:sp>
        <p:nvSpPr>
          <p:cNvPr id="18" name="Rectangle 11"/>
          <p:cNvSpPr>
            <a:spLocks noGrp="1"/>
          </p:cNvSpPr>
          <p:nvPr>
            <p:ph sz="quarter" idx="15"/>
          </p:nvPr>
        </p:nvSpPr>
        <p:spPr>
          <a:xfrm>
            <a:off x="304800" y="609600"/>
            <a:ext cx="3962400"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Rectangle 8"/>
          <p:cNvSpPr>
            <a:spLocks noGrp="1"/>
          </p:cNvSpPr>
          <p:nvPr>
            <p:ph type="body" sz="quarter" idx="16" hasCustomPrompt="1"/>
          </p:nvPr>
        </p:nvSpPr>
        <p:spPr>
          <a:xfrm>
            <a:off x="301752" y="3319272"/>
            <a:ext cx="3965448"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endParaRPr lang="en-US"/>
          </a:p>
        </p:txBody>
      </p:sp>
      <p:sp>
        <p:nvSpPr>
          <p:cNvPr id="17" name="Rectangle 11"/>
          <p:cNvSpPr>
            <a:spLocks noGrp="1"/>
          </p:cNvSpPr>
          <p:nvPr>
            <p:ph sz="quarter" idx="17"/>
          </p:nvPr>
        </p:nvSpPr>
        <p:spPr>
          <a:xfrm>
            <a:off x="301752" y="3547872"/>
            <a:ext cx="3965448"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Rectangle 8"/>
          <p:cNvSpPr>
            <a:spLocks noGrp="1"/>
          </p:cNvSpPr>
          <p:nvPr>
            <p:ph type="body" sz="quarter" idx="18" hasCustomPrompt="1"/>
          </p:nvPr>
        </p:nvSpPr>
        <p:spPr>
          <a:xfrm>
            <a:off x="4416552" y="381000"/>
            <a:ext cx="3965448"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21" name="Rectangle 11"/>
          <p:cNvSpPr>
            <a:spLocks noGrp="1"/>
          </p:cNvSpPr>
          <p:nvPr>
            <p:ph sz="quarter" idx="19"/>
          </p:nvPr>
        </p:nvSpPr>
        <p:spPr>
          <a:xfrm>
            <a:off x="4416552" y="609600"/>
            <a:ext cx="39624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3"/>
          <p:cNvSpPr>
            <a:spLocks noGrp="1"/>
          </p:cNvSpPr>
          <p:nvPr>
            <p:ph type="dt" sz="half" idx="20"/>
          </p:nvPr>
        </p:nvSpPr>
        <p:spPr/>
        <p:txBody>
          <a:bodyPr/>
          <a:lstStyle/>
          <a:p>
            <a:pPr algn="r"/>
            <a:fld id="{DE3B91AD-F2C9-43CB-A84C-1D5C130F2509}" type="datetime1">
              <a:rPr lang="en-US" smtClean="0"/>
              <a:pPr algn="r"/>
              <a:t>3/15/2017</a:t>
            </a:fld>
            <a:endParaRPr lang="en-US"/>
          </a:p>
        </p:txBody>
      </p:sp>
      <p:sp>
        <p:nvSpPr>
          <p:cNvPr id="19" name="Rectangle 19"/>
          <p:cNvSpPr>
            <a:spLocks noGrp="1"/>
          </p:cNvSpPr>
          <p:nvPr>
            <p:ph type="sldNum" sz="quarter" idx="21"/>
          </p:nvPr>
        </p:nvSpPr>
        <p:spPr/>
        <p:txBody>
          <a:bodyPr/>
          <a:lstStyle/>
          <a:p>
            <a:pPr algn="r"/>
            <a:fld id="{256D3EEF-DE4E-429D-8EC4-DDC531AFF587}" type="slidenum">
              <a:rPr lang="en-US" sz="1000" smtClean="0"/>
              <a:pPr algn="r"/>
              <a:t>‹#›</a:t>
            </a:fld>
            <a:endParaRPr lang="en-US"/>
          </a:p>
        </p:txBody>
      </p:sp>
      <p:sp>
        <p:nvSpPr>
          <p:cNvPr id="22" name="Rectangle 22"/>
          <p:cNvSpPr>
            <a:spLocks noGrp="1"/>
          </p:cNvSpPr>
          <p:nvPr>
            <p:ph type="ftr" sz="quarter" idx="22"/>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Up: 1 Left, 2 Right">
    <p:spTree>
      <p:nvGrpSpPr>
        <p:cNvPr id="1" name=""/>
        <p:cNvGrpSpPr/>
        <p:nvPr/>
      </p:nvGrpSpPr>
      <p:grpSpPr>
        <a:xfrm>
          <a:off x="0" y="0"/>
          <a:ext cx="0" cy="0"/>
          <a:chOff x="0" y="0"/>
          <a:chExt cx="0" cy="0"/>
        </a:xfrm>
      </p:grpSpPr>
      <p:sp>
        <p:nvSpPr>
          <p:cNvPr id="25" name="Rectangle 2"/>
          <p:cNvSpPr>
            <a:spLocks noGrp="1"/>
          </p:cNvSpPr>
          <p:nvPr>
            <p:ph type="title"/>
          </p:nvPr>
        </p:nvSpPr>
        <p:spPr/>
        <p:txBody>
          <a:bodyPr/>
          <a:lstStyle/>
          <a:p>
            <a:r>
              <a:rPr lang="en-US"/>
              <a:t>Click to edit Master title style</a:t>
            </a:r>
          </a:p>
        </p:txBody>
      </p:sp>
      <p:sp>
        <p:nvSpPr>
          <p:cNvPr id="13" name="Rectangle 8"/>
          <p:cNvSpPr>
            <a:spLocks noGrp="1"/>
          </p:cNvSpPr>
          <p:nvPr>
            <p:ph type="body" sz="quarter" idx="13" hasCustomPrompt="1"/>
          </p:nvPr>
        </p:nvSpPr>
        <p:spPr>
          <a:xfrm>
            <a:off x="304800" y="381000"/>
            <a:ext cx="3965448"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14" name="Rectangle 11"/>
          <p:cNvSpPr>
            <a:spLocks noGrp="1"/>
          </p:cNvSpPr>
          <p:nvPr>
            <p:ph sz="quarter" idx="15"/>
          </p:nvPr>
        </p:nvSpPr>
        <p:spPr>
          <a:xfrm>
            <a:off x="304800" y="609600"/>
            <a:ext cx="39624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Rectangle 8"/>
          <p:cNvSpPr>
            <a:spLocks noGrp="1"/>
          </p:cNvSpPr>
          <p:nvPr>
            <p:ph type="body" sz="quarter" idx="16" hasCustomPrompt="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endParaRPr lang="en-US"/>
          </a:p>
        </p:txBody>
      </p:sp>
      <p:sp>
        <p:nvSpPr>
          <p:cNvPr id="17" name="Rectangle 11"/>
          <p:cNvSpPr>
            <a:spLocks noGrp="1"/>
          </p:cNvSpPr>
          <p:nvPr>
            <p:ph sz="quarter" idx="17"/>
          </p:nvPr>
        </p:nvSpPr>
        <p:spPr>
          <a:xfrm>
            <a:off x="4419600" y="609600"/>
            <a:ext cx="3962400"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Rectangle 8"/>
          <p:cNvSpPr>
            <a:spLocks noGrp="1"/>
          </p:cNvSpPr>
          <p:nvPr>
            <p:ph type="body" sz="quarter" idx="18" hasCustomPrompt="1"/>
          </p:nvPr>
        </p:nvSpPr>
        <p:spPr>
          <a:xfrm>
            <a:off x="4416552" y="3319272"/>
            <a:ext cx="3965448"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endParaRPr lang="en-US"/>
          </a:p>
        </p:txBody>
      </p:sp>
      <p:sp>
        <p:nvSpPr>
          <p:cNvPr id="20" name="Rectangle 11"/>
          <p:cNvSpPr>
            <a:spLocks noGrp="1"/>
          </p:cNvSpPr>
          <p:nvPr>
            <p:ph sz="quarter" idx="19"/>
          </p:nvPr>
        </p:nvSpPr>
        <p:spPr>
          <a:xfrm>
            <a:off x="4416552" y="3547872"/>
            <a:ext cx="3965448"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Rectangle 21"/>
          <p:cNvSpPr>
            <a:spLocks noGrp="1"/>
          </p:cNvSpPr>
          <p:nvPr>
            <p:ph type="dt" sz="half" idx="20"/>
          </p:nvPr>
        </p:nvSpPr>
        <p:spPr/>
        <p:txBody>
          <a:bodyPr/>
          <a:lstStyle/>
          <a:p>
            <a:pPr algn="r"/>
            <a:fld id="{27D93220-918A-400D-B3FA-D8B22567DEBB}" type="datetime1">
              <a:rPr lang="en-US" smtClean="0"/>
              <a:pPr algn="r"/>
              <a:t>3/15/2017</a:t>
            </a:fld>
            <a:endParaRPr lang="en-US"/>
          </a:p>
        </p:txBody>
      </p:sp>
      <p:sp>
        <p:nvSpPr>
          <p:cNvPr id="22" name="Rectangle 22"/>
          <p:cNvSpPr>
            <a:spLocks noGrp="1"/>
          </p:cNvSpPr>
          <p:nvPr>
            <p:ph type="sldNum" sz="quarter" idx="21"/>
          </p:nvPr>
        </p:nvSpPr>
        <p:spPr/>
        <p:txBody>
          <a:bodyPr/>
          <a:lstStyle/>
          <a:p>
            <a:pPr algn="r"/>
            <a:fld id="{256D3EEF-DE4E-429D-8EC4-DDC531AFF587}" type="slidenum">
              <a:rPr lang="en-US" sz="1000" smtClean="0"/>
              <a:pPr algn="r"/>
              <a:t>‹#›</a:t>
            </a:fld>
            <a:endParaRPr lang="en-US"/>
          </a:p>
        </p:txBody>
      </p:sp>
      <p:sp>
        <p:nvSpPr>
          <p:cNvPr id="23" name="Rectangle 23"/>
          <p:cNvSpPr>
            <a:spLocks noGrp="1"/>
          </p:cNvSpPr>
          <p:nvPr>
            <p:ph type="ftr" sz="quarter" idx="2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10"/>
          <p:cNvSpPr/>
          <p:nvPr/>
        </p:nvSpPr>
        <p:spPr>
          <a:xfrm>
            <a:off x="8610600" y="0"/>
            <a:ext cx="5334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
        <p:nvSpPr>
          <p:cNvPr id="2" name="Rectangle 2"/>
          <p:cNvSpPr>
            <a:spLocks noGrp="1"/>
          </p:cNvSpPr>
          <p:nvPr>
            <p:ph type="title"/>
          </p:nvPr>
        </p:nvSpPr>
        <p:spPr>
          <a:xfrm>
            <a:off x="8610600" y="381000"/>
            <a:ext cx="533400" cy="5867400"/>
          </a:xfrm>
          <a:prstGeom prst="rect">
            <a:avLst/>
          </a:prstGeom>
        </p:spPr>
        <p:txBody>
          <a:bodyPr vert="vert" anchor="ctr">
            <a:normAutofit/>
          </a:bodyPr>
          <a:lstStyle/>
          <a:p>
            <a:r>
              <a:rPr lang="en-US"/>
              <a:t>Click to edit Master title style</a:t>
            </a:r>
            <a:endParaRPr lang="en-US" dirty="0"/>
          </a:p>
        </p:txBody>
      </p:sp>
      <p:sp>
        <p:nvSpPr>
          <p:cNvPr id="3" name="Rectangle 3"/>
          <p:cNvSpPr>
            <a:spLocks noGrp="1"/>
          </p:cNvSpPr>
          <p:nvPr>
            <p:ph type="body" idx="1"/>
          </p:nvPr>
        </p:nvSpPr>
        <p:spPr>
          <a:xfrm>
            <a:off x="304800" y="381000"/>
            <a:ext cx="8077200" cy="5867400"/>
          </a:xfrm>
          <a:prstGeom prst="rect">
            <a:avLst/>
          </a:prstGeom>
        </p:spPr>
        <p:txBody>
          <a:bodyPr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p:cNvSpPr>
          <p:nvPr>
            <p:ph type="dt" sz="half" idx="2"/>
          </p:nvPr>
        </p:nvSpPr>
        <p:spPr>
          <a:xfrm>
            <a:off x="7010400" y="76200"/>
            <a:ext cx="1371600" cy="228600"/>
          </a:xfrm>
          <a:prstGeom prst="rect">
            <a:avLst/>
          </a:prstGeom>
        </p:spPr>
        <p:txBody>
          <a:bodyPr vert="horz"/>
          <a:lstStyle>
            <a:lvl1pPr algn="ctr">
              <a:defRPr sz="1000">
                <a:solidFill>
                  <a:schemeClr val="tx1">
                    <a:tint val="65000"/>
                  </a:schemeClr>
                </a:solidFill>
              </a:defRPr>
            </a:lvl1pPr>
            <a:extLst/>
          </a:lstStyle>
          <a:p>
            <a:pPr algn="r"/>
            <a:fld id="{CCD717AA-EA39-47F3-8A0A-15B3575EDB53}" type="datetime1">
              <a:rPr lang="en-US" smtClean="0"/>
              <a:pPr algn="r"/>
              <a:t>3/15/2017</a:t>
            </a:fld>
            <a:endParaRPr lang="en-US" sz="1000" dirty="0">
              <a:solidFill>
                <a:schemeClr val="tx1">
                  <a:tint val="65000"/>
                </a:schemeClr>
              </a:solidFill>
            </a:endParaRPr>
          </a:p>
        </p:txBody>
      </p:sp>
      <p:sp>
        <p:nvSpPr>
          <p:cNvPr id="6" name="Rectangle 6"/>
          <p:cNvSpPr>
            <a:spLocks noGrp="1"/>
          </p:cNvSpPr>
          <p:nvPr>
            <p:ph type="sldNum" sz="quarter" idx="4"/>
          </p:nvPr>
        </p:nvSpPr>
        <p:spPr>
          <a:xfrm>
            <a:off x="6504432" y="6473952"/>
            <a:ext cx="990600" cy="304800"/>
          </a:xfrm>
          <a:prstGeom prst="rect">
            <a:avLst/>
          </a:prstGeom>
        </p:spPr>
        <p:txBody>
          <a:bodyPr vert="horz" anchor="ctr"/>
          <a:lstStyle>
            <a:lvl1pPr algn="r">
              <a:defRPr sz="1000"/>
            </a:lvl1pPr>
            <a:extLst/>
          </a:lstStyle>
          <a:p>
            <a:pPr algn="r"/>
            <a:fld id="{256D3EEF-DE4E-429D-8EC4-DDC531AFF587}" type="slidenum">
              <a:rPr lang="en-US" sz="1000" smtClean="0"/>
              <a:pPr algn="r"/>
              <a:t>‹#›</a:t>
            </a:fld>
            <a:endParaRPr lang="en-US" sz="1000" dirty="0"/>
          </a:p>
        </p:txBody>
      </p:sp>
      <p:sp>
        <p:nvSpPr>
          <p:cNvPr id="11" name="Rectangle 10"/>
          <p:cNvSpPr/>
          <p:nvPr/>
        </p:nvSpPr>
        <p:spPr>
          <a:xfrm>
            <a:off x="0" y="0"/>
            <a:ext cx="762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
        <p:nvSpPr>
          <p:cNvPr id="12" name="Rectangle 12"/>
          <p:cNvSpPr>
            <a:spLocks noGrp="1"/>
          </p:cNvSpPr>
          <p:nvPr>
            <p:ph type="ftr" sz="quarter" idx="3"/>
          </p:nvPr>
        </p:nvSpPr>
        <p:spPr>
          <a:xfrm>
            <a:off x="2705100" y="6477000"/>
            <a:ext cx="3733800" cy="304800"/>
          </a:xfrm>
          <a:prstGeom prst="rect">
            <a:avLst/>
          </a:prstGeom>
        </p:spPr>
        <p:txBody>
          <a:bodyPr vert="horz" anchor="ctr"/>
          <a:lstStyle>
            <a:lvl1pPr algn="ctr">
              <a:defRPr sz="1000">
                <a:solidFill>
                  <a:sysClr val="windowText" lastClr="000000"/>
                </a:solidFill>
              </a:defRPr>
            </a:lvl1pPr>
            <a:extLst/>
          </a:lstStyle>
          <a:p>
            <a:endParaRPr lang="en-US" sz="1000" dirty="0">
              <a:solidFill>
                <a:sysClr val="windowText" lastClr="000000"/>
              </a:solidFill>
            </a:endParaRPr>
          </a:p>
        </p:txBody>
      </p:sp>
      <p:pic>
        <p:nvPicPr>
          <p:cNvPr id="24" name="ContosoLogo.jpg"/>
          <p:cNvPicPr>
            <a:picLocks noChangeAspect="1"/>
          </p:cNvPicPr>
          <p:nvPr/>
        </p:nvPicPr>
        <p:blipFill>
          <a:blip r:embed="rId18">
            <a:duotone>
              <a:schemeClr val="accent4"/>
              <a:srgbClr val="FFFFFF"/>
            </a:duotone>
          </a:blip>
          <a:stretch>
            <a:fillRect/>
          </a:stretch>
        </p:blipFill>
        <p:spPr>
          <a:xfrm>
            <a:off x="7601712" y="6239256"/>
            <a:ext cx="838200" cy="616077"/>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3" r:id="rId10"/>
    <p:sldLayoutId id="2147483658" r:id="rId11"/>
    <p:sldLayoutId id="2147483659" r:id="rId12"/>
    <p:sldLayoutId id="2147483660" r:id="rId13"/>
    <p:sldLayoutId id="2147483661" r:id="rId14"/>
    <p:sldLayoutId id="2147483662" r:id="rId15"/>
    <p:sldLayoutId id="2147483664" r:id="rId16"/>
  </p:sldLayoutIdLst>
  <p:hf sldNum="0" hdr="0" ftr="0" dt="0"/>
  <p:txStyles>
    <p:titleStyle>
      <a:lvl1pPr algn="l" rtl="1" eaLnBrk="1" latinLnBrk="0" hangingPunct="1">
        <a:spcBef>
          <a:spcPct val="0"/>
        </a:spcBef>
        <a:buNone/>
        <a:defRPr sz="2400" cap="small" spc="0" baseline="0">
          <a:solidFill>
            <a:schemeClr val="bg1"/>
          </a:solidFill>
          <a:latin typeface="+mj-lt"/>
          <a:ea typeface="+mj-ea"/>
          <a:cs typeface="+mj-cs"/>
        </a:defRPr>
      </a:lvl1pPr>
      <a:extLst/>
    </p:titleStyle>
    <p:bodyStyle>
      <a:lvl1pPr marL="0" marR="0" indent="0" algn="r" rtl="1" eaLnBrk="1" latinLnBrk="0" hangingPunct="1">
        <a:spcBef>
          <a:spcPct val="20000"/>
        </a:spcBef>
        <a:buFontTx/>
        <a:buNone/>
        <a:defRPr sz="1100">
          <a:solidFill>
            <a:schemeClr val="tx1"/>
          </a:solidFill>
          <a:latin typeface="+mn-lt"/>
          <a:ea typeface="+mn-ea"/>
          <a:cs typeface="+mn-cs"/>
        </a:defRPr>
      </a:lvl1pPr>
      <a:lvl2pPr marL="742950" indent="-285750" algn="r" rtl="1" eaLnBrk="1" latinLnBrk="0" hangingPunct="1">
        <a:spcBef>
          <a:spcPct val="20000"/>
        </a:spcBef>
        <a:buFontTx/>
        <a:buNone/>
        <a:defRPr sz="1100">
          <a:solidFill>
            <a:schemeClr val="tx1"/>
          </a:solidFill>
          <a:latin typeface="+mn-lt"/>
          <a:ea typeface="+mn-ea"/>
          <a:cs typeface="+mn-cs"/>
        </a:defRPr>
      </a:lvl2pPr>
      <a:lvl3pPr marL="1143000" indent="-228600" algn="r" rtl="1" eaLnBrk="1" latinLnBrk="0" hangingPunct="1">
        <a:spcBef>
          <a:spcPct val="20000"/>
        </a:spcBef>
        <a:buFontTx/>
        <a:buNone/>
        <a:defRPr sz="1100">
          <a:solidFill>
            <a:schemeClr val="tx1"/>
          </a:solidFill>
          <a:latin typeface="+mn-lt"/>
          <a:ea typeface="+mn-ea"/>
          <a:cs typeface="+mn-cs"/>
        </a:defRPr>
      </a:lvl3pPr>
      <a:lvl4pPr marL="1600200" indent="-228600" algn="r" rtl="1" eaLnBrk="1" latinLnBrk="0" hangingPunct="1">
        <a:spcBef>
          <a:spcPct val="20000"/>
        </a:spcBef>
        <a:buFontTx/>
        <a:buNone/>
        <a:defRPr sz="1100">
          <a:solidFill>
            <a:schemeClr val="tx1"/>
          </a:solidFill>
          <a:latin typeface="+mn-lt"/>
          <a:ea typeface="+mn-ea"/>
          <a:cs typeface="+mn-cs"/>
        </a:defRPr>
      </a:lvl4pPr>
      <a:lvl5pPr marL="2057400" indent="-228600" algn="r" rtl="1" eaLnBrk="1" latinLnBrk="0" hangingPunct="1">
        <a:spcBef>
          <a:spcPct val="20000"/>
        </a:spcBef>
        <a:buFontTx/>
        <a:buNone/>
        <a:defRPr sz="1100">
          <a:solidFill>
            <a:schemeClr val="tx1"/>
          </a:solidFill>
          <a:latin typeface="+mn-lt"/>
          <a:ea typeface="+mn-ea"/>
          <a:cs typeface="+mn-cs"/>
        </a:defRPr>
      </a:lvl5pPr>
      <a:lvl6pPr marL="2514600" indent="-228600" algn="r" rtl="1" eaLnBrk="1" latinLnBrk="0" hangingPunct="1">
        <a:spcBef>
          <a:spcPct val="20000"/>
        </a:spcBef>
        <a:buChar char="•"/>
        <a:defRPr sz="2000">
          <a:solidFill>
            <a:schemeClr val="tx1"/>
          </a:solidFill>
          <a:latin typeface="+mn-lt"/>
          <a:ea typeface="+mn-ea"/>
          <a:cs typeface="+mn-cs"/>
        </a:defRPr>
      </a:lvl6pPr>
      <a:lvl7pPr marL="2971800" indent="-228600" algn="r" rtl="1" eaLnBrk="1" latinLnBrk="0" hangingPunct="1">
        <a:spcBef>
          <a:spcPct val="20000"/>
        </a:spcBef>
        <a:buChar char="•"/>
        <a:defRPr sz="2000">
          <a:solidFill>
            <a:schemeClr val="tx1"/>
          </a:solidFill>
          <a:latin typeface="+mn-lt"/>
          <a:ea typeface="+mn-ea"/>
          <a:cs typeface="+mn-cs"/>
        </a:defRPr>
      </a:lvl7pPr>
      <a:lvl8pPr marL="3429000" indent="-228600" algn="r" rtl="1" eaLnBrk="1" latinLnBrk="0" hangingPunct="1">
        <a:spcBef>
          <a:spcPct val="20000"/>
        </a:spcBef>
        <a:buChar char="•"/>
        <a:defRPr sz="2000">
          <a:solidFill>
            <a:schemeClr val="tx1"/>
          </a:solidFill>
          <a:latin typeface="+mn-lt"/>
          <a:ea typeface="+mn-ea"/>
          <a:cs typeface="+mn-cs"/>
        </a:defRPr>
      </a:lvl8pPr>
      <a:lvl9pPr marL="3886200" indent="-228600" algn="r" rtl="1" eaLnBrk="1" latinLnBrk="0" hangingPunct="1">
        <a:spcBef>
          <a:spcPct val="20000"/>
        </a:spcBef>
        <a:buChar char="•"/>
        <a:defRPr sz="2000">
          <a:solidFill>
            <a:schemeClr val="tx1"/>
          </a:solidFill>
          <a:latin typeface="+mn-lt"/>
          <a:ea typeface="+mn-ea"/>
          <a:cs typeface="+mn-cs"/>
        </a:defRPr>
      </a:lvl9pPr>
      <a:extLst/>
    </p:bodyStyle>
    <p:otherStyle>
      <a:lvl1pPr marL="0" algn="r" rtl="1" eaLnBrk="1" hangingPunct="1">
        <a:defRPr>
          <a:solidFill>
            <a:schemeClr val="tx1"/>
          </a:solidFill>
          <a:latin typeface="+mn-lt"/>
          <a:ea typeface="+mn-ea"/>
          <a:cs typeface="+mn-cs"/>
        </a:defRPr>
      </a:lvl1pPr>
      <a:lvl2pPr marL="457200" algn="r" rtl="1" eaLnBrk="1" hangingPunct="1">
        <a:defRPr>
          <a:solidFill>
            <a:schemeClr val="tx1"/>
          </a:solidFill>
          <a:latin typeface="+mn-lt"/>
          <a:ea typeface="+mn-ea"/>
          <a:cs typeface="+mn-cs"/>
        </a:defRPr>
      </a:lvl2pPr>
      <a:lvl3pPr marL="914400" algn="r" rtl="1" eaLnBrk="1" hangingPunct="1">
        <a:defRPr>
          <a:solidFill>
            <a:schemeClr val="tx1"/>
          </a:solidFill>
          <a:latin typeface="+mn-lt"/>
          <a:ea typeface="+mn-ea"/>
          <a:cs typeface="+mn-cs"/>
        </a:defRPr>
      </a:lvl3pPr>
      <a:lvl4pPr marL="1371600" algn="r" rtl="1" eaLnBrk="1" hangingPunct="1">
        <a:defRPr>
          <a:solidFill>
            <a:schemeClr val="tx1"/>
          </a:solidFill>
          <a:latin typeface="+mn-lt"/>
          <a:ea typeface="+mn-ea"/>
          <a:cs typeface="+mn-cs"/>
        </a:defRPr>
      </a:lvl4pPr>
      <a:lvl5pPr marL="1828800" algn="r" rtl="1" eaLnBrk="1" hangingPunct="1">
        <a:defRPr>
          <a:solidFill>
            <a:schemeClr val="tx1"/>
          </a:solidFill>
          <a:latin typeface="+mn-lt"/>
          <a:ea typeface="+mn-ea"/>
          <a:cs typeface="+mn-cs"/>
        </a:defRPr>
      </a:lvl5pPr>
      <a:lvl6pPr marL="2286000" algn="r" rtl="1" eaLnBrk="1" hangingPunct="1">
        <a:defRPr>
          <a:solidFill>
            <a:schemeClr val="tx1"/>
          </a:solidFill>
          <a:latin typeface="+mn-lt"/>
          <a:ea typeface="+mn-ea"/>
          <a:cs typeface="+mn-cs"/>
        </a:defRPr>
      </a:lvl6pPr>
      <a:lvl7pPr marL="2743200" algn="r" rtl="1" eaLnBrk="1" hangingPunct="1">
        <a:defRPr>
          <a:solidFill>
            <a:schemeClr val="tx1"/>
          </a:solidFill>
          <a:latin typeface="+mn-lt"/>
          <a:ea typeface="+mn-ea"/>
          <a:cs typeface="+mn-cs"/>
        </a:defRPr>
      </a:lvl7pPr>
      <a:lvl8pPr marL="3200400" algn="r" rtl="1" eaLnBrk="1" hangingPunct="1">
        <a:defRPr>
          <a:solidFill>
            <a:schemeClr val="tx1"/>
          </a:solidFill>
          <a:latin typeface="+mn-lt"/>
          <a:ea typeface="+mn-ea"/>
          <a:cs typeface="+mn-cs"/>
        </a:defRPr>
      </a:lvl8pPr>
      <a:lvl9pPr marL="3657600" algn="r" rtl="1" eaLnBrk="1" hangingPunct="1">
        <a:defRPr>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0.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0.xml"/><Relationship Id="rId1" Type="http://schemas.openxmlformats.org/officeDocument/2006/relationships/vmlDrawing" Target="../drawings/vmlDrawing3.v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0.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ctrTitle"/>
          </p:nvPr>
        </p:nvSpPr>
        <p:spPr>
          <a:xfrm>
            <a:off x="228600" y="4114800"/>
            <a:ext cx="8701118" cy="1028712"/>
          </a:xfrm>
        </p:spPr>
        <p:txBody>
          <a:bodyPr>
            <a:noAutofit/>
          </a:bodyPr>
          <a:lstStyle/>
          <a:p>
            <a:pPr rtl="0"/>
            <a:r>
              <a:rPr lang="en-US" sz="3200" dirty="0">
                <a:solidFill>
                  <a:schemeClr val="tx1"/>
                </a:solidFill>
                <a:latin typeface="Times New Roman" pitchFamily="18" charset="0"/>
              </a:rPr>
              <a:t>Chapter 2.2 </a:t>
            </a:r>
            <a:br>
              <a:rPr lang="en-US" sz="3200" dirty="0">
                <a:solidFill>
                  <a:schemeClr val="tx1"/>
                </a:solidFill>
                <a:latin typeface="Times New Roman" pitchFamily="18" charset="0"/>
              </a:rPr>
            </a:br>
            <a:r>
              <a:rPr lang="en-US" sz="3200" dirty="0">
                <a:solidFill>
                  <a:schemeClr val="tx1"/>
                </a:solidFill>
                <a:latin typeface="Times New Roman" pitchFamily="18" charset="0"/>
              </a:rPr>
              <a:t>Control Structures (Iteration)</a:t>
            </a:r>
            <a:endParaRPr lang="en-US" sz="3000" dirty="0"/>
          </a:p>
        </p:txBody>
      </p:sp>
      <p:sp>
        <p:nvSpPr>
          <p:cNvPr id="3" name="Rectangle 3"/>
          <p:cNvSpPr>
            <a:spLocks noGrp="1"/>
          </p:cNvSpPr>
          <p:nvPr>
            <p:ph type="subTitle" idx="1"/>
          </p:nvPr>
        </p:nvSpPr>
        <p:spPr>
          <a:xfrm>
            <a:off x="928662" y="6143644"/>
            <a:ext cx="6572296" cy="428628"/>
          </a:xfrm>
        </p:spPr>
        <p:txBody>
          <a:bodyPr>
            <a:noAutofit/>
          </a:bodyPr>
          <a:lstStyle/>
          <a:p>
            <a:pPr algn="ctr"/>
            <a:r>
              <a:rPr lang="en-US" sz="1600" dirty="0"/>
              <a:t>Dr. Shady Yehia Elmashad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p>
            <a:pPr algn="ctr" rtl="0"/>
            <a:r>
              <a:rPr lang="en-US" sz="3600" noProof="1"/>
              <a:t>3. Examples Using the </a:t>
            </a:r>
            <a:r>
              <a:rPr lang="en-US" sz="3600" noProof="1">
                <a:latin typeface="Courier"/>
              </a:rPr>
              <a:t>for</a:t>
            </a:r>
            <a:r>
              <a:rPr lang="en-US" sz="3600" noProof="1"/>
              <a:t> Structure </a:t>
            </a:r>
            <a:endParaRPr lang="en-US" sz="3600" dirty="0"/>
          </a:p>
        </p:txBody>
      </p:sp>
      <p:sp>
        <p:nvSpPr>
          <p:cNvPr id="6" name="Rectangle 4"/>
          <p:cNvSpPr txBox="1">
            <a:spLocks noChangeArrowheads="1"/>
          </p:cNvSpPr>
          <p:nvPr/>
        </p:nvSpPr>
        <p:spPr bwMode="auto">
          <a:xfrm>
            <a:off x="571472" y="928670"/>
            <a:ext cx="7772400" cy="623886"/>
          </a:xfrm>
          <a:prstGeom prst="rect">
            <a:avLst/>
          </a:prstGeom>
          <a:noFill/>
          <a:ln w="9525">
            <a:noFill/>
            <a:miter lim="800000"/>
            <a:headEnd/>
            <a:tailEnd/>
          </a:ln>
        </p:spPr>
        <p:txBody>
          <a:bodyPr anchor="ctr"/>
          <a:lstStyle/>
          <a:p>
            <a:pPr algn="ctr" eaLnBrk="1" hangingPunct="1">
              <a:spcBef>
                <a:spcPct val="0"/>
              </a:spcBef>
              <a:defRPr/>
            </a:pPr>
            <a:r>
              <a:rPr lang="en-US" sz="2800" b="1" kern="0" noProof="1">
                <a:solidFill>
                  <a:srgbClr val="FF3300"/>
                </a:solidFill>
              </a:rPr>
              <a:t>Sum the odd numbers from 0 to 100</a:t>
            </a:r>
            <a:endParaRPr lang="en-US" sz="2800" b="1" kern="0" dirty="0">
              <a:solidFill>
                <a:srgbClr val="FF3300"/>
              </a:solidFill>
            </a:endParaRPr>
          </a:p>
        </p:txBody>
      </p:sp>
      <p:sp>
        <p:nvSpPr>
          <p:cNvPr id="7" name="Rectangle 6"/>
          <p:cNvSpPr/>
          <p:nvPr/>
        </p:nvSpPr>
        <p:spPr bwMode="auto">
          <a:xfrm>
            <a:off x="1714500" y="1500188"/>
            <a:ext cx="5715000" cy="4143375"/>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9" name="Rectangle 8"/>
          <p:cNvSpPr/>
          <p:nvPr/>
        </p:nvSpPr>
        <p:spPr bwMode="auto">
          <a:xfrm>
            <a:off x="1714500" y="5929313"/>
            <a:ext cx="5715000" cy="428625"/>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10" name="TextBox 9"/>
          <p:cNvSpPr txBox="1">
            <a:spLocks noChangeArrowheads="1"/>
          </p:cNvSpPr>
          <p:nvPr/>
        </p:nvSpPr>
        <p:spPr bwMode="auto">
          <a:xfrm>
            <a:off x="1785938" y="5988050"/>
            <a:ext cx="5572125" cy="400050"/>
          </a:xfrm>
          <a:prstGeom prst="rect">
            <a:avLst/>
          </a:prstGeom>
          <a:noFill/>
          <a:ln w="9525">
            <a:noFill/>
            <a:miter lim="800000"/>
            <a:headEnd/>
            <a:tailEnd/>
          </a:ln>
        </p:spPr>
        <p:txBody>
          <a:bodyPr>
            <a:spAutoFit/>
          </a:bodyPr>
          <a:lstStyle/>
          <a:p>
            <a:r>
              <a:rPr lang="en-US" sz="2000"/>
              <a:t>Summation = </a:t>
            </a:r>
            <a:endParaRPr lang="ar-EG" sz="2000"/>
          </a:p>
        </p:txBody>
      </p:sp>
      <p:sp>
        <p:nvSpPr>
          <p:cNvPr id="12" name="TextBox 5"/>
          <p:cNvSpPr txBox="1">
            <a:spLocks noChangeArrowheads="1"/>
          </p:cNvSpPr>
          <p:nvPr/>
        </p:nvSpPr>
        <p:spPr bwMode="auto">
          <a:xfrm>
            <a:off x="2143108" y="1643612"/>
            <a:ext cx="4714875" cy="3785652"/>
          </a:xfrm>
          <a:prstGeom prst="rect">
            <a:avLst/>
          </a:prstGeom>
          <a:noFill/>
          <a:ln w="9525">
            <a:noFill/>
            <a:miter lim="800000"/>
            <a:headEnd/>
            <a:tailEnd/>
          </a:ln>
        </p:spPr>
        <p:txBody>
          <a:bodyPr>
            <a:spAutoFit/>
          </a:bodyPr>
          <a:lstStyle/>
          <a:p>
            <a:r>
              <a:rPr lang="en-US" sz="2400" dirty="0"/>
              <a:t>#include &lt;</a:t>
            </a:r>
            <a:r>
              <a:rPr lang="en-US" sz="2400" dirty="0" err="1"/>
              <a:t>iostram.h</a:t>
            </a:r>
            <a:r>
              <a:rPr lang="en-US" sz="2400" dirty="0"/>
              <a:t>&gt;</a:t>
            </a:r>
          </a:p>
          <a:p>
            <a:r>
              <a:rPr lang="en-US" sz="2400" dirty="0"/>
              <a:t>void main ( )</a:t>
            </a:r>
          </a:p>
          <a:p>
            <a:r>
              <a:rPr lang="en-US" sz="2400" dirty="0"/>
              <a:t>{</a:t>
            </a:r>
          </a:p>
          <a:p>
            <a:r>
              <a:rPr lang="en-US" sz="2400" dirty="0" err="1"/>
              <a:t>int</a:t>
            </a:r>
            <a:r>
              <a:rPr lang="en-US" sz="2400" dirty="0"/>
              <a:t> sum = 0 ;</a:t>
            </a:r>
          </a:p>
          <a:p>
            <a:r>
              <a:rPr lang="en-US" sz="2400" dirty="0"/>
              <a:t>    for ( int </a:t>
            </a:r>
            <a:r>
              <a:rPr lang="en-US" sz="2400" dirty="0" err="1"/>
              <a:t>i</a:t>
            </a:r>
            <a:r>
              <a:rPr lang="en-US" sz="2400" dirty="0"/>
              <a:t> = 1; </a:t>
            </a:r>
            <a:r>
              <a:rPr lang="en-US" sz="2400" dirty="0" err="1"/>
              <a:t>i</a:t>
            </a:r>
            <a:r>
              <a:rPr lang="en-US" sz="2400" dirty="0"/>
              <a:t> &lt; = 100; </a:t>
            </a:r>
            <a:r>
              <a:rPr lang="en-US" sz="2400" dirty="0" err="1"/>
              <a:t>i</a:t>
            </a:r>
            <a:r>
              <a:rPr lang="en-US" sz="2400" dirty="0"/>
              <a:t>+=2 )</a:t>
            </a:r>
          </a:p>
          <a:p>
            <a:r>
              <a:rPr lang="en-US" sz="2400" dirty="0"/>
              <a:t>   {</a:t>
            </a:r>
          </a:p>
          <a:p>
            <a:r>
              <a:rPr lang="en-US" sz="2400" dirty="0"/>
              <a:t>     sum = sum + </a:t>
            </a:r>
            <a:r>
              <a:rPr lang="en-US" sz="2400" dirty="0" err="1"/>
              <a:t>i</a:t>
            </a:r>
            <a:r>
              <a:rPr lang="en-US" sz="2400" dirty="0"/>
              <a:t> ;</a:t>
            </a:r>
          </a:p>
          <a:p>
            <a:r>
              <a:rPr lang="en-US" sz="2400" dirty="0"/>
              <a:t>     }</a:t>
            </a:r>
          </a:p>
          <a:p>
            <a:r>
              <a:rPr lang="en-US" sz="2400" dirty="0" err="1"/>
              <a:t>cout</a:t>
            </a:r>
            <a:r>
              <a:rPr lang="en-US" sz="2400" dirty="0"/>
              <a:t> &lt;&lt; “ Summation = “ &lt;&lt; sum ;</a:t>
            </a:r>
          </a:p>
          <a:p>
            <a:r>
              <a:rPr lang="en-US" sz="2400" dirty="0"/>
              <a:t>}</a:t>
            </a:r>
            <a:endParaRPr lang="ar-EG"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p>
            <a:pPr algn="ctr" rtl="0"/>
            <a:r>
              <a:rPr lang="en-US" sz="3600" noProof="1"/>
              <a:t>3. Examples Using the </a:t>
            </a:r>
            <a:r>
              <a:rPr lang="en-US" sz="3600" noProof="1">
                <a:latin typeface="Courier"/>
              </a:rPr>
              <a:t>for</a:t>
            </a:r>
            <a:r>
              <a:rPr lang="en-US" sz="3600" noProof="1"/>
              <a:t> Structure </a:t>
            </a:r>
            <a:endParaRPr lang="en-US" sz="3600" dirty="0"/>
          </a:p>
        </p:txBody>
      </p:sp>
      <p:sp>
        <p:nvSpPr>
          <p:cNvPr id="6" name="Rectangle 4"/>
          <p:cNvSpPr txBox="1">
            <a:spLocks noChangeArrowheads="1"/>
          </p:cNvSpPr>
          <p:nvPr/>
        </p:nvSpPr>
        <p:spPr bwMode="auto">
          <a:xfrm>
            <a:off x="571472" y="928670"/>
            <a:ext cx="7772400" cy="623886"/>
          </a:xfrm>
          <a:prstGeom prst="rect">
            <a:avLst/>
          </a:prstGeom>
          <a:noFill/>
          <a:ln w="9525">
            <a:noFill/>
            <a:miter lim="800000"/>
            <a:headEnd/>
            <a:tailEnd/>
          </a:ln>
        </p:spPr>
        <p:txBody>
          <a:bodyPr anchor="ctr"/>
          <a:lstStyle/>
          <a:p>
            <a:pPr algn="ctr" eaLnBrk="1" hangingPunct="1">
              <a:spcBef>
                <a:spcPct val="0"/>
              </a:spcBef>
              <a:defRPr/>
            </a:pPr>
            <a:r>
              <a:rPr lang="en-US" sz="2800" b="1" kern="0" noProof="1">
                <a:solidFill>
                  <a:srgbClr val="FF3300"/>
                </a:solidFill>
              </a:rPr>
              <a:t>Printing characters depending on user entry</a:t>
            </a:r>
            <a:endParaRPr lang="en-US" sz="2800" b="1" kern="0" dirty="0">
              <a:solidFill>
                <a:srgbClr val="FF3300"/>
              </a:solidFill>
            </a:endParaRPr>
          </a:p>
        </p:txBody>
      </p:sp>
      <p:sp>
        <p:nvSpPr>
          <p:cNvPr id="7" name="Rectangle 6"/>
          <p:cNvSpPr/>
          <p:nvPr/>
        </p:nvSpPr>
        <p:spPr bwMode="auto">
          <a:xfrm>
            <a:off x="1714500" y="1500188"/>
            <a:ext cx="5715000" cy="4143375"/>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9" name="Rectangle 8"/>
          <p:cNvSpPr/>
          <p:nvPr/>
        </p:nvSpPr>
        <p:spPr bwMode="auto">
          <a:xfrm>
            <a:off x="1714500" y="5929313"/>
            <a:ext cx="5715000" cy="428625"/>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11" name="TextBox 5"/>
          <p:cNvSpPr txBox="1">
            <a:spLocks noChangeArrowheads="1"/>
          </p:cNvSpPr>
          <p:nvPr/>
        </p:nvSpPr>
        <p:spPr bwMode="auto">
          <a:xfrm>
            <a:off x="2071670" y="1643612"/>
            <a:ext cx="4714875" cy="3785652"/>
          </a:xfrm>
          <a:prstGeom prst="rect">
            <a:avLst/>
          </a:prstGeom>
          <a:noFill/>
          <a:ln w="9525">
            <a:noFill/>
            <a:miter lim="800000"/>
            <a:headEnd/>
            <a:tailEnd/>
          </a:ln>
        </p:spPr>
        <p:txBody>
          <a:bodyPr>
            <a:spAutoFit/>
          </a:bodyPr>
          <a:lstStyle/>
          <a:p>
            <a:r>
              <a:rPr lang="en-US" sz="2000" dirty="0"/>
              <a:t>#include &lt;</a:t>
            </a:r>
            <a:r>
              <a:rPr lang="en-US" sz="2000" dirty="0" err="1"/>
              <a:t>iostram.h</a:t>
            </a:r>
            <a:r>
              <a:rPr lang="en-US" sz="2000" dirty="0"/>
              <a:t>&gt;</a:t>
            </a:r>
          </a:p>
          <a:p>
            <a:r>
              <a:rPr lang="en-US" sz="2000" dirty="0"/>
              <a:t>void main ( )</a:t>
            </a:r>
          </a:p>
          <a:p>
            <a:r>
              <a:rPr lang="en-US" sz="2000" dirty="0"/>
              <a:t>{</a:t>
            </a:r>
          </a:p>
          <a:p>
            <a:r>
              <a:rPr lang="en-US" sz="2000" dirty="0" err="1"/>
              <a:t>int</a:t>
            </a:r>
            <a:r>
              <a:rPr lang="en-US" sz="2000" dirty="0"/>
              <a:t> n ; char  </a:t>
            </a:r>
            <a:r>
              <a:rPr lang="en-US" sz="2000" dirty="0" err="1"/>
              <a:t>ch</a:t>
            </a:r>
            <a:r>
              <a:rPr lang="en-US" sz="2000" dirty="0"/>
              <a:t>;</a:t>
            </a:r>
          </a:p>
          <a:p>
            <a:r>
              <a:rPr lang="en-US" sz="2000" dirty="0" err="1"/>
              <a:t>cout</a:t>
            </a:r>
            <a:r>
              <a:rPr lang="en-US" sz="2000" dirty="0"/>
              <a:t> &lt;&lt; “ Please enter the character: “ ;</a:t>
            </a:r>
          </a:p>
          <a:p>
            <a:r>
              <a:rPr lang="en-US" sz="2000" dirty="0" err="1"/>
              <a:t>cin</a:t>
            </a:r>
            <a:r>
              <a:rPr lang="en-US" sz="2000" dirty="0"/>
              <a:t> &gt;&gt; </a:t>
            </a:r>
            <a:r>
              <a:rPr lang="en-US" sz="2000" dirty="0" err="1"/>
              <a:t>ch</a:t>
            </a:r>
            <a:r>
              <a:rPr lang="en-US" sz="2000" dirty="0"/>
              <a:t> ;</a:t>
            </a:r>
          </a:p>
          <a:p>
            <a:r>
              <a:rPr lang="en-US" sz="2000" dirty="0" err="1"/>
              <a:t>cout</a:t>
            </a:r>
            <a:r>
              <a:rPr lang="en-US" sz="2000" dirty="0"/>
              <a:t> &lt;&lt; “ Please enter the number of repetition: “ ;</a:t>
            </a:r>
          </a:p>
          <a:p>
            <a:r>
              <a:rPr lang="en-US" sz="2000" dirty="0" err="1"/>
              <a:t>cin</a:t>
            </a:r>
            <a:r>
              <a:rPr lang="en-US" sz="2000" dirty="0"/>
              <a:t> &gt;&gt; n ;</a:t>
            </a:r>
          </a:p>
          <a:p>
            <a:r>
              <a:rPr lang="en-US" sz="2000" dirty="0"/>
              <a:t>       for ( </a:t>
            </a:r>
            <a:r>
              <a:rPr lang="en-US" sz="2000" dirty="0" err="1"/>
              <a:t>int</a:t>
            </a:r>
            <a:r>
              <a:rPr lang="en-US" sz="2000" dirty="0"/>
              <a:t> </a:t>
            </a:r>
            <a:r>
              <a:rPr lang="en-US" sz="2000" dirty="0" err="1"/>
              <a:t>i</a:t>
            </a:r>
            <a:r>
              <a:rPr lang="en-US" sz="2000" dirty="0"/>
              <a:t> = 0; </a:t>
            </a:r>
            <a:r>
              <a:rPr lang="en-US" sz="2000" dirty="0" err="1"/>
              <a:t>i</a:t>
            </a:r>
            <a:r>
              <a:rPr lang="en-US" sz="2000" dirty="0"/>
              <a:t> &lt;  n ; </a:t>
            </a:r>
            <a:r>
              <a:rPr lang="en-US" sz="2000" dirty="0" err="1"/>
              <a:t>i</a:t>
            </a:r>
            <a:r>
              <a:rPr lang="en-US" sz="2000" dirty="0"/>
              <a:t>++ )</a:t>
            </a:r>
          </a:p>
          <a:p>
            <a:r>
              <a:rPr lang="en-US" sz="2000" dirty="0"/>
              <a:t>       </a:t>
            </a:r>
            <a:r>
              <a:rPr lang="en-US" sz="2000" dirty="0" err="1"/>
              <a:t>cout</a:t>
            </a:r>
            <a:r>
              <a:rPr lang="en-US" sz="2000" dirty="0"/>
              <a:t> &lt;&lt;  </a:t>
            </a:r>
            <a:r>
              <a:rPr lang="en-US" sz="2000" dirty="0" err="1"/>
              <a:t>ch</a:t>
            </a:r>
            <a:r>
              <a:rPr lang="en-US" sz="2000" dirty="0"/>
              <a:t>;</a:t>
            </a:r>
          </a:p>
          <a:p>
            <a:r>
              <a:rPr lang="en-US" sz="2000" dirty="0"/>
              <a:t> }</a:t>
            </a:r>
            <a:endParaRPr lang="ar-EG"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p>
            <a:pPr algn="ctr" rtl="0"/>
            <a:r>
              <a:rPr lang="en-US" sz="3600" noProof="1"/>
              <a:t>4.   The while Repetition Structure	</a:t>
            </a:r>
            <a:br>
              <a:rPr lang="en-US" sz="3600" noProof="1"/>
            </a:br>
            <a:endParaRPr lang="en-US" sz="3600" dirty="0"/>
          </a:p>
        </p:txBody>
      </p:sp>
      <p:graphicFrame>
        <p:nvGraphicFramePr>
          <p:cNvPr id="172034" name="Object 21"/>
          <p:cNvGraphicFramePr>
            <a:graphicFrameLocks noChangeAspect="1"/>
          </p:cNvGraphicFramePr>
          <p:nvPr/>
        </p:nvGraphicFramePr>
        <p:xfrm>
          <a:off x="609600" y="1770063"/>
          <a:ext cx="7748588" cy="2730500"/>
        </p:xfrm>
        <a:graphic>
          <a:graphicData uri="http://schemas.openxmlformats.org/presentationml/2006/ole">
            <mc:AlternateContent xmlns:mc="http://schemas.openxmlformats.org/markup-compatibility/2006">
              <mc:Choice xmlns:v="urn:schemas-microsoft-com:vml" Requires="v">
                <p:oleObj spid="_x0000_s172037" name="VISIO" r:id="rId4" imgW="3464052" imgH="999744" progId="">
                  <p:embed/>
                </p:oleObj>
              </mc:Choice>
              <mc:Fallback>
                <p:oleObj name="VISIO" r:id="rId4" imgW="3464052" imgH="999744" progId="">
                  <p:embed/>
                  <p:pic>
                    <p:nvPicPr>
                      <p:cNvPr id="0" name="Object 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1770063"/>
                        <a:ext cx="7748588" cy="273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p>
            <a:pPr algn="ctr" rtl="0"/>
            <a:r>
              <a:rPr lang="en-US" sz="3600" noProof="1"/>
              <a:t>4.   The while Repetition Structure	</a:t>
            </a:r>
            <a:br>
              <a:rPr lang="en-US" sz="3600" noProof="1"/>
            </a:br>
            <a:endParaRPr lang="en-US" sz="3600" dirty="0"/>
          </a:p>
        </p:txBody>
      </p:sp>
      <p:graphicFrame>
        <p:nvGraphicFramePr>
          <p:cNvPr id="173059" name="Object 4"/>
          <p:cNvGraphicFramePr>
            <a:graphicFrameLocks noChangeAspect="1"/>
          </p:cNvGraphicFramePr>
          <p:nvPr/>
        </p:nvGraphicFramePr>
        <p:xfrm>
          <a:off x="214282" y="928670"/>
          <a:ext cx="8358246" cy="5616593"/>
        </p:xfrm>
        <a:graphic>
          <a:graphicData uri="http://schemas.openxmlformats.org/presentationml/2006/ole">
            <mc:AlternateContent xmlns:mc="http://schemas.openxmlformats.org/markup-compatibility/2006">
              <mc:Choice xmlns:v="urn:schemas-microsoft-com:vml" Requires="v">
                <p:oleObj spid="_x0000_s173062" name="VISIO" r:id="rId4" imgW="4315968" imgH="2941320" progId="">
                  <p:embed/>
                </p:oleObj>
              </mc:Choice>
              <mc:Fallback>
                <p:oleObj name="VISIO" r:id="rId4" imgW="4315968" imgH="2941320"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282" y="928670"/>
                        <a:ext cx="8358246" cy="5616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Rectangle 4"/>
          <p:cNvSpPr txBox="1">
            <a:spLocks noChangeArrowheads="1"/>
          </p:cNvSpPr>
          <p:nvPr/>
        </p:nvSpPr>
        <p:spPr bwMode="auto">
          <a:xfrm>
            <a:off x="571472" y="928670"/>
            <a:ext cx="7772400" cy="623886"/>
          </a:xfrm>
          <a:prstGeom prst="rect">
            <a:avLst/>
          </a:prstGeom>
          <a:noFill/>
          <a:ln w="9525">
            <a:noFill/>
            <a:miter lim="800000"/>
            <a:headEnd/>
            <a:tailEnd/>
          </a:ln>
        </p:spPr>
        <p:txBody>
          <a:bodyPr anchor="ctr"/>
          <a:lstStyle/>
          <a:p>
            <a:pPr algn="ctr" eaLnBrk="1" hangingPunct="1">
              <a:spcBef>
                <a:spcPct val="0"/>
              </a:spcBef>
              <a:defRPr/>
            </a:pPr>
            <a:r>
              <a:rPr lang="en-US" sz="2800" b="1" kern="0" noProof="1">
                <a:solidFill>
                  <a:srgbClr val="FF3300"/>
                </a:solidFill>
              </a:rPr>
              <a:t>While Semantics</a:t>
            </a:r>
            <a:endParaRPr lang="en-US" sz="2800" b="1" kern="0" dirty="0">
              <a:solidFill>
                <a:srgbClr val="FF33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p>
            <a:pPr algn="ctr" rtl="0"/>
            <a:r>
              <a:rPr lang="en-US" sz="3600" noProof="1"/>
              <a:t>4.   The while Repetition Structure	</a:t>
            </a:r>
            <a:br>
              <a:rPr lang="en-US" sz="3600" noProof="1"/>
            </a:br>
            <a:endParaRPr lang="en-US" sz="3600" dirty="0"/>
          </a:p>
        </p:txBody>
      </p:sp>
      <p:sp>
        <p:nvSpPr>
          <p:cNvPr id="5" name="Rectangle 26"/>
          <p:cNvSpPr>
            <a:spLocks noGrp="1" noChangeArrowheads="1"/>
          </p:cNvSpPr>
          <p:nvPr>
            <p:ph type="body" idx="4294967295"/>
          </p:nvPr>
        </p:nvSpPr>
        <p:spPr>
          <a:xfrm>
            <a:off x="685800" y="1066800"/>
            <a:ext cx="7772400" cy="5334000"/>
          </a:xfrm>
          <a:prstGeom prst="rect">
            <a:avLst/>
          </a:prstGeom>
        </p:spPr>
        <p:txBody>
          <a:bodyPr/>
          <a:lstStyle/>
          <a:p>
            <a:pPr algn="l" rtl="0" eaLnBrk="1" hangingPunct="1">
              <a:buFont typeface="Arial" pitchFamily="34" charset="0"/>
              <a:buChar char="•"/>
            </a:pPr>
            <a:r>
              <a:rPr lang="en-US" sz="3200" dirty="0"/>
              <a:t> Repetition structure</a:t>
            </a:r>
          </a:p>
          <a:p>
            <a:pPr lvl="1" algn="l" rtl="0" eaLnBrk="1" hangingPunct="1">
              <a:buFont typeface="Wingdings" pitchFamily="2" charset="2"/>
              <a:buChar char="Ø"/>
            </a:pPr>
            <a:r>
              <a:rPr lang="en-US" sz="2000" dirty="0"/>
              <a:t> </a:t>
            </a:r>
            <a:r>
              <a:rPr lang="en-US" sz="2400" dirty="0"/>
              <a:t>Programmer specifies an action to be repeated while some condition remains true</a:t>
            </a:r>
          </a:p>
          <a:p>
            <a:pPr lvl="1" algn="l" rtl="0" eaLnBrk="1" hangingPunct="1">
              <a:buFont typeface="Wingdings" pitchFamily="2" charset="2"/>
              <a:buChar char="Ø"/>
            </a:pPr>
            <a:r>
              <a:rPr lang="en-US" sz="2400" dirty="0"/>
              <a:t> </a:t>
            </a:r>
            <a:r>
              <a:rPr lang="en-US" sz="2400" dirty="0" err="1"/>
              <a:t>Psuedocode</a:t>
            </a:r>
            <a:endParaRPr lang="en-US" sz="2400" dirty="0"/>
          </a:p>
          <a:p>
            <a:pPr lvl="2" algn="l" rtl="0" eaLnBrk="1" hangingPunct="1">
              <a:buFontTx/>
              <a:buNone/>
            </a:pPr>
            <a:r>
              <a:rPr lang="en-US" sz="2400" i="1" dirty="0">
                <a:solidFill>
                  <a:srgbClr val="CC3300"/>
                </a:solidFill>
              </a:rPr>
              <a:t>while there are more items on my shopping list</a:t>
            </a:r>
          </a:p>
          <a:p>
            <a:pPr lvl="2" algn="l" rtl="0" eaLnBrk="1" hangingPunct="1">
              <a:buFontTx/>
              <a:buNone/>
            </a:pPr>
            <a:r>
              <a:rPr lang="en-US" sz="2400" i="1" dirty="0">
                <a:solidFill>
                  <a:srgbClr val="CC3300"/>
                </a:solidFill>
              </a:rPr>
              <a:t>   Purchase next item and cross it off my list</a:t>
            </a:r>
            <a:r>
              <a:rPr lang="en-US" sz="2400" dirty="0">
                <a:solidFill>
                  <a:srgbClr val="CC3300"/>
                </a:solidFill>
              </a:rPr>
              <a:t> </a:t>
            </a:r>
          </a:p>
          <a:p>
            <a:pPr lvl="1" algn="l" rtl="0" eaLnBrk="1" hangingPunct="1">
              <a:buFont typeface="Wingdings" pitchFamily="2" charset="2"/>
              <a:buChar char="Ø"/>
            </a:pPr>
            <a:r>
              <a:rPr lang="en-US" sz="2400" b="1" dirty="0">
                <a:latin typeface="Courier New" pitchFamily="49" charset="0"/>
              </a:rPr>
              <a:t> while</a:t>
            </a:r>
            <a:r>
              <a:rPr lang="en-US" sz="2400" dirty="0"/>
              <a:t> loop repeated until condition becomes false.</a:t>
            </a:r>
          </a:p>
          <a:p>
            <a:pPr algn="l" rtl="0" eaLnBrk="1" hangingPunct="1">
              <a:buFont typeface="Arial" pitchFamily="34" charset="0"/>
              <a:buChar char="•"/>
            </a:pPr>
            <a:r>
              <a:rPr lang="en-US" sz="2000" dirty="0"/>
              <a:t> </a:t>
            </a:r>
            <a:r>
              <a:rPr lang="en-US" sz="3200" dirty="0"/>
              <a:t>Example</a:t>
            </a:r>
            <a:endParaRPr lang="en-US" sz="2000" dirty="0"/>
          </a:p>
          <a:p>
            <a:pPr lvl="3" algn="l" rtl="0" eaLnBrk="1" hangingPunct="1">
              <a:buFontTx/>
              <a:buNone/>
            </a:pPr>
            <a:r>
              <a:rPr lang="en-US" sz="2400" b="1" dirty="0" err="1">
                <a:latin typeface="Courier New" pitchFamily="49" charset="0"/>
              </a:rPr>
              <a:t>int</a:t>
            </a:r>
            <a:r>
              <a:rPr lang="en-US" sz="2400" b="1" dirty="0">
                <a:latin typeface="Courier New" pitchFamily="49" charset="0"/>
              </a:rPr>
              <a:t> product = 2;</a:t>
            </a:r>
          </a:p>
          <a:p>
            <a:pPr lvl="3" algn="l" rtl="0" eaLnBrk="1" hangingPunct="1">
              <a:buFontTx/>
              <a:buNone/>
            </a:pPr>
            <a:r>
              <a:rPr lang="en-US" sz="2400" b="1" dirty="0">
                <a:latin typeface="Courier New" pitchFamily="49" charset="0"/>
              </a:rPr>
              <a:t>while ( product &lt;= 1000 )</a:t>
            </a:r>
          </a:p>
          <a:p>
            <a:pPr lvl="3" algn="l" rtl="0" eaLnBrk="1" hangingPunct="1">
              <a:buFontTx/>
              <a:buNone/>
            </a:pPr>
            <a:r>
              <a:rPr lang="en-US" sz="2400" b="1" dirty="0">
                <a:latin typeface="Courier New" pitchFamily="49" charset="0"/>
              </a:rPr>
              <a:t>   product = 2 * product;</a:t>
            </a:r>
          </a:p>
          <a:p>
            <a:pPr algn="l" rtl="0" eaLnBrk="1" hangingPunct="1"/>
            <a:endParaRPr lang="en-US" sz="2000" b="1" dirty="0">
              <a:latin typeface="Courier New" pitchFamily="49" charset="0"/>
            </a:endParaRPr>
          </a:p>
          <a:p>
            <a:pPr algn="l" rtl="0" eaLnBrk="1" hangingPunct="1"/>
            <a:endParaRPr lang="en-US" sz="2000" dirty="0"/>
          </a:p>
          <a:p>
            <a:pPr algn="l" rtl="0" eaLnBrk="1" hangingPunct="1"/>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p>
            <a:pPr algn="ctr" rtl="0"/>
            <a:r>
              <a:rPr lang="en-US" sz="3600" noProof="1"/>
              <a:t>4.   The while Repetition Structure	</a:t>
            </a:r>
            <a:br>
              <a:rPr lang="en-US" sz="3600" noProof="1"/>
            </a:br>
            <a:endParaRPr lang="en-US" sz="3600" dirty="0"/>
          </a:p>
        </p:txBody>
      </p:sp>
      <p:sp>
        <p:nvSpPr>
          <p:cNvPr id="7" name="Rectangle 3"/>
          <p:cNvSpPr>
            <a:spLocks noGrp="1" noChangeArrowheads="1"/>
          </p:cNvSpPr>
          <p:nvPr>
            <p:ph type="body" idx="4294967295"/>
          </p:nvPr>
        </p:nvSpPr>
        <p:spPr>
          <a:xfrm>
            <a:off x="685800" y="1428736"/>
            <a:ext cx="7243786" cy="714380"/>
          </a:xfrm>
          <a:prstGeom prst="rect">
            <a:avLst/>
          </a:prstGeom>
        </p:spPr>
        <p:txBody>
          <a:bodyPr/>
          <a:lstStyle/>
          <a:p>
            <a:pPr algn="l" rtl="0" eaLnBrk="1" hangingPunct="1">
              <a:buFont typeface="Arial" pitchFamily="34" charset="0"/>
              <a:buChar char="•"/>
            </a:pPr>
            <a:r>
              <a:rPr lang="en-US" sz="2800" dirty="0"/>
              <a:t> Flowchart of </a:t>
            </a:r>
            <a:r>
              <a:rPr lang="en-US" sz="2800" b="1" dirty="0">
                <a:latin typeface="Courier New" pitchFamily="49" charset="0"/>
              </a:rPr>
              <a:t>while</a:t>
            </a:r>
            <a:r>
              <a:rPr lang="en-US" sz="2800" dirty="0"/>
              <a:t> loop</a:t>
            </a:r>
          </a:p>
        </p:txBody>
      </p:sp>
      <p:grpSp>
        <p:nvGrpSpPr>
          <p:cNvPr id="8" name="Group 4"/>
          <p:cNvGrpSpPr>
            <a:grpSpLocks/>
          </p:cNvGrpSpPr>
          <p:nvPr/>
        </p:nvGrpSpPr>
        <p:grpSpPr bwMode="auto">
          <a:xfrm>
            <a:off x="928662" y="2524133"/>
            <a:ext cx="6429420" cy="2405065"/>
            <a:chOff x="545" y="2231"/>
            <a:chExt cx="1791" cy="714"/>
          </a:xfrm>
        </p:grpSpPr>
        <p:sp>
          <p:nvSpPr>
            <p:cNvPr id="9" name="Freeform 5"/>
            <p:cNvSpPr>
              <a:spLocks/>
            </p:cNvSpPr>
            <p:nvPr/>
          </p:nvSpPr>
          <p:spPr bwMode="auto">
            <a:xfrm>
              <a:off x="545" y="2424"/>
              <a:ext cx="768" cy="349"/>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90" y="9989"/>
                  </a:moveTo>
                  <a:lnTo>
                    <a:pt x="9990" y="19977"/>
                  </a:lnTo>
                  <a:lnTo>
                    <a:pt x="0" y="9989"/>
                  </a:lnTo>
                  <a:lnTo>
                    <a:pt x="9990" y="0"/>
                  </a:lnTo>
                  <a:lnTo>
                    <a:pt x="19990" y="9989"/>
                  </a:lnTo>
                  <a:close/>
                </a:path>
              </a:pathLst>
            </a:custGeom>
            <a:solidFill>
              <a:srgbClr val="FFFFFF"/>
            </a:solidFill>
            <a:ln w="3175">
              <a:solidFill>
                <a:srgbClr val="000000"/>
              </a:solidFill>
              <a:round/>
              <a:headEnd/>
              <a:tailEnd/>
            </a:ln>
          </p:spPr>
          <p:txBody>
            <a:bodyPr/>
            <a:lstStyle/>
            <a:p>
              <a:endParaRPr lang="ar-EG"/>
            </a:p>
          </p:txBody>
        </p:sp>
        <p:sp>
          <p:nvSpPr>
            <p:cNvPr id="10" name="Rectangle 6"/>
            <p:cNvSpPr>
              <a:spLocks noChangeArrowheads="1"/>
            </p:cNvSpPr>
            <p:nvPr/>
          </p:nvSpPr>
          <p:spPr bwMode="auto">
            <a:xfrm>
              <a:off x="637" y="2569"/>
              <a:ext cx="583" cy="76"/>
            </a:xfrm>
            <a:prstGeom prst="rect">
              <a:avLst/>
            </a:prstGeom>
            <a:noFill/>
            <a:ln w="0">
              <a:noFill/>
              <a:miter lim="800000"/>
              <a:headEnd/>
              <a:tailEnd/>
            </a:ln>
          </p:spPr>
          <p:txBody>
            <a:bodyPr lIns="0" tIns="0" rIns="0" bIns="0"/>
            <a:lstStyle/>
            <a:p>
              <a:pPr algn="ctr" eaLnBrk="1" hangingPunct="1">
                <a:spcBef>
                  <a:spcPct val="0"/>
                </a:spcBef>
              </a:pPr>
              <a:r>
                <a:rPr lang="en-US" b="1" dirty="0">
                  <a:latin typeface="Courier New" pitchFamily="49" charset="0"/>
                </a:rPr>
                <a:t>product &lt;= 1000</a:t>
              </a:r>
            </a:p>
            <a:p>
              <a:pPr>
                <a:spcBef>
                  <a:spcPct val="0"/>
                </a:spcBef>
              </a:pPr>
              <a:endParaRPr lang="en-US" b="1" dirty="0">
                <a:solidFill>
                  <a:schemeClr val="tx1"/>
                </a:solidFill>
                <a:latin typeface="Courier New" pitchFamily="49" charset="0"/>
              </a:endParaRPr>
            </a:p>
          </p:txBody>
        </p:sp>
        <p:sp>
          <p:nvSpPr>
            <p:cNvPr id="11" name="Freeform 7"/>
            <p:cNvSpPr>
              <a:spLocks/>
            </p:cNvSpPr>
            <p:nvPr/>
          </p:nvSpPr>
          <p:spPr bwMode="auto">
            <a:xfrm>
              <a:off x="928" y="2280"/>
              <a:ext cx="0" cy="146"/>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45"/>
                  </a:moveTo>
                  <a:lnTo>
                    <a:pt x="0" y="0"/>
                  </a:lnTo>
                </a:path>
              </a:pathLst>
            </a:custGeom>
            <a:noFill/>
            <a:ln w="3175">
              <a:solidFill>
                <a:srgbClr val="000000"/>
              </a:solidFill>
              <a:round/>
              <a:headEnd type="triangle" w="med" len="sm"/>
              <a:tailEnd/>
            </a:ln>
          </p:spPr>
          <p:txBody>
            <a:bodyPr/>
            <a:lstStyle/>
            <a:p>
              <a:endParaRPr lang="ar-EG"/>
            </a:p>
          </p:txBody>
        </p:sp>
        <p:sp>
          <p:nvSpPr>
            <p:cNvPr id="12" name="Freeform 8"/>
            <p:cNvSpPr>
              <a:spLocks/>
            </p:cNvSpPr>
            <p:nvPr/>
          </p:nvSpPr>
          <p:spPr bwMode="auto">
            <a:xfrm>
              <a:off x="928" y="2773"/>
              <a:ext cx="0" cy="123"/>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35"/>
                  </a:moveTo>
                  <a:lnTo>
                    <a:pt x="0" y="0"/>
                  </a:lnTo>
                </a:path>
              </a:pathLst>
            </a:custGeom>
            <a:noFill/>
            <a:ln w="3175">
              <a:solidFill>
                <a:srgbClr val="000000"/>
              </a:solidFill>
              <a:round/>
              <a:headEnd type="triangle" w="med" len="sm"/>
              <a:tailEnd/>
            </a:ln>
          </p:spPr>
          <p:txBody>
            <a:bodyPr/>
            <a:lstStyle/>
            <a:p>
              <a:endParaRPr lang="ar-EG"/>
            </a:p>
          </p:txBody>
        </p:sp>
        <p:sp>
          <p:nvSpPr>
            <p:cNvPr id="13" name="Oval 9"/>
            <p:cNvSpPr>
              <a:spLocks noChangeArrowheads="1"/>
            </p:cNvSpPr>
            <p:nvPr/>
          </p:nvSpPr>
          <p:spPr bwMode="auto">
            <a:xfrm>
              <a:off x="904" y="2231"/>
              <a:ext cx="48" cy="48"/>
            </a:xfrm>
            <a:prstGeom prst="ellipse">
              <a:avLst/>
            </a:prstGeom>
            <a:noFill/>
            <a:ln w="3175">
              <a:solidFill>
                <a:srgbClr val="000000"/>
              </a:solidFill>
              <a:round/>
              <a:headEnd/>
              <a:tailEnd/>
            </a:ln>
          </p:spPr>
          <p:txBody>
            <a:bodyPr/>
            <a:lstStyle/>
            <a:p>
              <a:endParaRPr lang="ar-EG"/>
            </a:p>
          </p:txBody>
        </p:sp>
        <p:sp>
          <p:nvSpPr>
            <p:cNvPr id="14" name="Oval 10"/>
            <p:cNvSpPr>
              <a:spLocks noChangeArrowheads="1"/>
            </p:cNvSpPr>
            <p:nvPr/>
          </p:nvSpPr>
          <p:spPr bwMode="auto">
            <a:xfrm>
              <a:off x="904" y="2897"/>
              <a:ext cx="48" cy="48"/>
            </a:xfrm>
            <a:prstGeom prst="ellipse">
              <a:avLst/>
            </a:prstGeom>
            <a:noFill/>
            <a:ln w="3175">
              <a:solidFill>
                <a:srgbClr val="000000"/>
              </a:solidFill>
              <a:round/>
              <a:headEnd/>
              <a:tailEnd/>
            </a:ln>
          </p:spPr>
          <p:txBody>
            <a:bodyPr/>
            <a:lstStyle/>
            <a:p>
              <a:endParaRPr lang="ar-EG"/>
            </a:p>
          </p:txBody>
        </p:sp>
        <p:sp>
          <p:nvSpPr>
            <p:cNvPr id="15" name="Freeform 11"/>
            <p:cNvSpPr>
              <a:spLocks/>
            </p:cNvSpPr>
            <p:nvPr/>
          </p:nvSpPr>
          <p:spPr bwMode="auto">
            <a:xfrm>
              <a:off x="1313" y="2601"/>
              <a:ext cx="192" cy="0"/>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0 h 20000"/>
              </a:gdLst>
              <a:ahLst/>
              <a:cxnLst>
                <a:cxn ang="T4">
                  <a:pos x="T0" y="T1"/>
                </a:cxn>
                <a:cxn ang="T5">
                  <a:pos x="T2" y="T3"/>
                </a:cxn>
              </a:cxnLst>
              <a:rect l="T6" t="T7" r="T8" b="T9"/>
              <a:pathLst>
                <a:path w="20000" h="20000">
                  <a:moveTo>
                    <a:pt x="19958" y="0"/>
                  </a:moveTo>
                  <a:lnTo>
                    <a:pt x="0" y="0"/>
                  </a:lnTo>
                </a:path>
              </a:pathLst>
            </a:custGeom>
            <a:noFill/>
            <a:ln w="3175">
              <a:solidFill>
                <a:srgbClr val="000000"/>
              </a:solidFill>
              <a:round/>
              <a:headEnd type="triangle" w="med" len="sm"/>
              <a:tailEnd/>
            </a:ln>
          </p:spPr>
          <p:txBody>
            <a:bodyPr/>
            <a:lstStyle/>
            <a:p>
              <a:endParaRPr lang="ar-EG"/>
            </a:p>
          </p:txBody>
        </p:sp>
        <p:sp>
          <p:nvSpPr>
            <p:cNvPr id="16" name="Rectangle 12"/>
            <p:cNvSpPr>
              <a:spLocks noChangeArrowheads="1"/>
            </p:cNvSpPr>
            <p:nvPr/>
          </p:nvSpPr>
          <p:spPr bwMode="auto">
            <a:xfrm>
              <a:off x="1520" y="2570"/>
              <a:ext cx="800" cy="80"/>
            </a:xfrm>
            <a:prstGeom prst="rect">
              <a:avLst/>
            </a:prstGeom>
            <a:noFill/>
            <a:ln w="0">
              <a:noFill/>
              <a:miter lim="800000"/>
              <a:headEnd/>
              <a:tailEnd/>
            </a:ln>
          </p:spPr>
          <p:txBody>
            <a:bodyPr lIns="0" tIns="0" rIns="0" bIns="0"/>
            <a:lstStyle/>
            <a:p>
              <a:pPr algn="ctr" eaLnBrk="1" hangingPunct="1">
                <a:spcBef>
                  <a:spcPct val="0"/>
                </a:spcBef>
              </a:pPr>
              <a:r>
                <a:rPr lang="en-US" b="1">
                  <a:latin typeface="Courier New" pitchFamily="49" charset="0"/>
                </a:rPr>
                <a:t>product = 2 * product</a:t>
              </a:r>
            </a:p>
            <a:p>
              <a:pPr>
                <a:spcBef>
                  <a:spcPct val="0"/>
                </a:spcBef>
              </a:pPr>
              <a:endParaRPr lang="en-US" b="1">
                <a:solidFill>
                  <a:schemeClr val="tx1"/>
                </a:solidFill>
                <a:latin typeface="Courier New" pitchFamily="49" charset="0"/>
              </a:endParaRPr>
            </a:p>
          </p:txBody>
        </p:sp>
        <p:sp>
          <p:nvSpPr>
            <p:cNvPr id="17" name="Freeform 13"/>
            <p:cNvSpPr>
              <a:spLocks/>
            </p:cNvSpPr>
            <p:nvPr/>
          </p:nvSpPr>
          <p:spPr bwMode="auto">
            <a:xfrm>
              <a:off x="1505" y="2548"/>
              <a:ext cx="831" cy="106"/>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90" y="0"/>
                  </a:moveTo>
                  <a:lnTo>
                    <a:pt x="19990" y="19925"/>
                  </a:lnTo>
                  <a:lnTo>
                    <a:pt x="0" y="19925"/>
                  </a:lnTo>
                  <a:lnTo>
                    <a:pt x="0" y="0"/>
                  </a:lnTo>
                  <a:lnTo>
                    <a:pt x="19990" y="0"/>
                  </a:lnTo>
                  <a:close/>
                </a:path>
              </a:pathLst>
            </a:custGeom>
            <a:noFill/>
            <a:ln w="3175">
              <a:solidFill>
                <a:srgbClr val="000000"/>
              </a:solidFill>
              <a:round/>
              <a:headEnd/>
              <a:tailEnd/>
            </a:ln>
          </p:spPr>
          <p:txBody>
            <a:bodyPr/>
            <a:lstStyle/>
            <a:p>
              <a:endParaRPr lang="ar-EG"/>
            </a:p>
          </p:txBody>
        </p:sp>
        <p:sp>
          <p:nvSpPr>
            <p:cNvPr id="18" name="Rectangle 14"/>
            <p:cNvSpPr>
              <a:spLocks noChangeArrowheads="1"/>
            </p:cNvSpPr>
            <p:nvPr/>
          </p:nvSpPr>
          <p:spPr bwMode="auto">
            <a:xfrm>
              <a:off x="1320" y="2510"/>
              <a:ext cx="170" cy="96"/>
            </a:xfrm>
            <a:prstGeom prst="rect">
              <a:avLst/>
            </a:prstGeom>
            <a:noFill/>
            <a:ln w="0">
              <a:noFill/>
              <a:miter lim="800000"/>
              <a:headEnd/>
              <a:tailEnd/>
            </a:ln>
          </p:spPr>
          <p:txBody>
            <a:bodyPr lIns="0" tIns="0" rIns="0" bIns="0"/>
            <a:lstStyle/>
            <a:p>
              <a:pPr eaLnBrk="1" hangingPunct="1">
                <a:spcBef>
                  <a:spcPct val="0"/>
                </a:spcBef>
              </a:pPr>
              <a:r>
                <a:rPr lang="en-US" b="1">
                  <a:latin typeface="Courier New" pitchFamily="49" charset="0"/>
                </a:rPr>
                <a:t>true</a:t>
              </a:r>
            </a:p>
            <a:p>
              <a:pPr>
                <a:spcBef>
                  <a:spcPct val="0"/>
                </a:spcBef>
              </a:pPr>
              <a:endParaRPr lang="en-US" b="1">
                <a:solidFill>
                  <a:schemeClr val="tx1"/>
                </a:solidFill>
                <a:latin typeface="Courier New" pitchFamily="49" charset="0"/>
              </a:endParaRPr>
            </a:p>
          </p:txBody>
        </p:sp>
        <p:sp>
          <p:nvSpPr>
            <p:cNvPr id="19" name="Rectangle 15"/>
            <p:cNvSpPr>
              <a:spLocks noChangeArrowheads="1"/>
            </p:cNvSpPr>
            <p:nvPr/>
          </p:nvSpPr>
          <p:spPr bwMode="auto">
            <a:xfrm>
              <a:off x="976" y="2775"/>
              <a:ext cx="208" cy="96"/>
            </a:xfrm>
            <a:prstGeom prst="rect">
              <a:avLst/>
            </a:prstGeom>
            <a:noFill/>
            <a:ln w="0">
              <a:noFill/>
              <a:miter lim="800000"/>
              <a:headEnd/>
              <a:tailEnd/>
            </a:ln>
          </p:spPr>
          <p:txBody>
            <a:bodyPr lIns="0" tIns="0" rIns="0" bIns="0"/>
            <a:lstStyle/>
            <a:p>
              <a:pPr eaLnBrk="1" hangingPunct="1">
                <a:spcBef>
                  <a:spcPct val="0"/>
                </a:spcBef>
              </a:pPr>
              <a:r>
                <a:rPr lang="en-US" b="1">
                  <a:latin typeface="Courier New" pitchFamily="49" charset="0"/>
                </a:rPr>
                <a:t>false</a:t>
              </a:r>
            </a:p>
            <a:p>
              <a:pPr>
                <a:spcBef>
                  <a:spcPct val="0"/>
                </a:spcBef>
              </a:pPr>
              <a:endParaRPr lang="en-US" b="1">
                <a:solidFill>
                  <a:schemeClr val="tx1"/>
                </a:solidFill>
                <a:latin typeface="Courier New" pitchFamily="49" charset="0"/>
              </a:endParaRPr>
            </a:p>
          </p:txBody>
        </p:sp>
        <p:sp>
          <p:nvSpPr>
            <p:cNvPr id="20" name="Freeform 16"/>
            <p:cNvSpPr>
              <a:spLocks/>
            </p:cNvSpPr>
            <p:nvPr/>
          </p:nvSpPr>
          <p:spPr bwMode="auto">
            <a:xfrm>
              <a:off x="934" y="2336"/>
              <a:ext cx="991" cy="0"/>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0 h 20000"/>
              </a:gdLst>
              <a:ahLst/>
              <a:cxnLst>
                <a:cxn ang="T4">
                  <a:pos x="T0" y="T1"/>
                </a:cxn>
                <a:cxn ang="T5">
                  <a:pos x="T2" y="T3"/>
                </a:cxn>
              </a:cxnLst>
              <a:rect l="T6" t="T7" r="T8" b="T9"/>
              <a:pathLst>
                <a:path w="20000" h="20000">
                  <a:moveTo>
                    <a:pt x="19992" y="0"/>
                  </a:moveTo>
                  <a:lnTo>
                    <a:pt x="0" y="0"/>
                  </a:lnTo>
                </a:path>
              </a:pathLst>
            </a:custGeom>
            <a:noFill/>
            <a:ln w="3175">
              <a:solidFill>
                <a:srgbClr val="000000"/>
              </a:solidFill>
              <a:round/>
              <a:headEnd/>
              <a:tailEnd type="triangle" w="med" len="sm"/>
            </a:ln>
          </p:spPr>
          <p:txBody>
            <a:bodyPr/>
            <a:lstStyle/>
            <a:p>
              <a:endParaRPr lang="ar-EG"/>
            </a:p>
          </p:txBody>
        </p:sp>
        <p:sp>
          <p:nvSpPr>
            <p:cNvPr id="21" name="Freeform 17"/>
            <p:cNvSpPr>
              <a:spLocks/>
            </p:cNvSpPr>
            <p:nvPr/>
          </p:nvSpPr>
          <p:spPr bwMode="auto">
            <a:xfrm>
              <a:off x="1922" y="2336"/>
              <a:ext cx="0" cy="208"/>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0"/>
                  </a:moveTo>
                  <a:lnTo>
                    <a:pt x="0" y="19962"/>
                  </a:lnTo>
                </a:path>
              </a:pathLst>
            </a:custGeom>
            <a:noFill/>
            <a:ln w="3175">
              <a:solidFill>
                <a:srgbClr val="000000"/>
              </a:solidFill>
              <a:round/>
              <a:headEnd/>
              <a:tailEnd/>
            </a:ln>
          </p:spPr>
          <p:txBody>
            <a:bodyPr/>
            <a:lstStyle/>
            <a:p>
              <a:endParaRPr lang="ar-EG"/>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p>
            <a:pPr algn="ctr" rtl="0"/>
            <a:r>
              <a:rPr lang="en-US" sz="3600" noProof="1"/>
              <a:t>5. Examples Using the </a:t>
            </a:r>
            <a:r>
              <a:rPr lang="en-US" sz="3600" noProof="1">
                <a:latin typeface="Courier"/>
              </a:rPr>
              <a:t>while </a:t>
            </a:r>
            <a:r>
              <a:rPr lang="en-US" sz="3600" noProof="1"/>
              <a:t>Structure</a:t>
            </a:r>
            <a:endParaRPr lang="en-US" sz="3600" dirty="0"/>
          </a:p>
        </p:txBody>
      </p:sp>
      <p:sp>
        <p:nvSpPr>
          <p:cNvPr id="22" name="Rectangle 4"/>
          <p:cNvSpPr txBox="1">
            <a:spLocks noChangeArrowheads="1"/>
          </p:cNvSpPr>
          <p:nvPr/>
        </p:nvSpPr>
        <p:spPr bwMode="auto">
          <a:xfrm>
            <a:off x="657225" y="857232"/>
            <a:ext cx="7772400" cy="571518"/>
          </a:xfrm>
          <a:prstGeom prst="rect">
            <a:avLst/>
          </a:prstGeom>
          <a:noFill/>
          <a:ln w="9525">
            <a:noFill/>
            <a:miter lim="800000"/>
            <a:headEnd/>
            <a:tailEnd/>
          </a:ln>
        </p:spPr>
        <p:txBody>
          <a:bodyPr anchor="ctr"/>
          <a:lstStyle/>
          <a:p>
            <a:pPr algn="ctr" eaLnBrk="1" hangingPunct="1">
              <a:spcBef>
                <a:spcPct val="0"/>
              </a:spcBef>
              <a:defRPr/>
            </a:pPr>
            <a:r>
              <a:rPr lang="en-US" sz="2800" b="1" kern="0" noProof="1">
                <a:solidFill>
                  <a:srgbClr val="FF3300"/>
                </a:solidFill>
                <a:latin typeface="+mj-lt"/>
                <a:ea typeface="+mj-ea"/>
                <a:cs typeface="+mj-cs"/>
              </a:rPr>
              <a:t>Printing characters depending on user entry</a:t>
            </a:r>
            <a:endParaRPr lang="en-US" sz="2800" b="1" kern="0" dirty="0">
              <a:solidFill>
                <a:srgbClr val="FF3300"/>
              </a:solidFill>
              <a:latin typeface="+mj-lt"/>
              <a:ea typeface="+mj-ea"/>
              <a:cs typeface="+mj-cs"/>
            </a:endParaRPr>
          </a:p>
        </p:txBody>
      </p:sp>
      <p:sp>
        <p:nvSpPr>
          <p:cNvPr id="23" name="Rectangle 22"/>
          <p:cNvSpPr/>
          <p:nvPr/>
        </p:nvSpPr>
        <p:spPr bwMode="auto">
          <a:xfrm>
            <a:off x="1857375" y="1500188"/>
            <a:ext cx="5429250" cy="4786312"/>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24" name="TextBox 5"/>
          <p:cNvSpPr txBox="1">
            <a:spLocks noChangeArrowheads="1"/>
          </p:cNvSpPr>
          <p:nvPr/>
        </p:nvSpPr>
        <p:spPr bwMode="auto">
          <a:xfrm>
            <a:off x="2214563" y="1599563"/>
            <a:ext cx="4714875" cy="4401205"/>
          </a:xfrm>
          <a:prstGeom prst="rect">
            <a:avLst/>
          </a:prstGeom>
          <a:noFill/>
          <a:ln w="9525">
            <a:noFill/>
            <a:miter lim="800000"/>
            <a:headEnd/>
            <a:tailEnd/>
          </a:ln>
        </p:spPr>
        <p:txBody>
          <a:bodyPr>
            <a:spAutoFit/>
          </a:bodyPr>
          <a:lstStyle/>
          <a:p>
            <a:r>
              <a:rPr lang="en-US" sz="2000" dirty="0"/>
              <a:t>#include &lt;</a:t>
            </a:r>
            <a:r>
              <a:rPr lang="en-US" sz="2000" dirty="0" err="1"/>
              <a:t>iostram.h</a:t>
            </a:r>
            <a:r>
              <a:rPr lang="en-US" sz="2000" dirty="0"/>
              <a:t>&gt;</a:t>
            </a:r>
          </a:p>
          <a:p>
            <a:r>
              <a:rPr lang="en-US" sz="2000" dirty="0"/>
              <a:t>void main ( )</a:t>
            </a:r>
          </a:p>
          <a:p>
            <a:r>
              <a:rPr lang="en-US" sz="2000" dirty="0"/>
              <a:t>{</a:t>
            </a:r>
          </a:p>
          <a:p>
            <a:r>
              <a:rPr lang="en-US" sz="2000" dirty="0" err="1"/>
              <a:t>int</a:t>
            </a:r>
            <a:r>
              <a:rPr lang="en-US" sz="2000" dirty="0"/>
              <a:t> n, </a:t>
            </a:r>
            <a:r>
              <a:rPr lang="en-US" sz="2000" dirty="0" err="1"/>
              <a:t>i</a:t>
            </a:r>
            <a:r>
              <a:rPr lang="en-US" sz="2000" dirty="0"/>
              <a:t> = 0 ; char  </a:t>
            </a:r>
            <a:r>
              <a:rPr lang="en-US" sz="2000" dirty="0" err="1"/>
              <a:t>ch</a:t>
            </a:r>
            <a:r>
              <a:rPr lang="en-US" sz="2000" dirty="0"/>
              <a:t>;</a:t>
            </a:r>
          </a:p>
          <a:p>
            <a:r>
              <a:rPr lang="en-US" sz="2000" dirty="0" err="1"/>
              <a:t>cout</a:t>
            </a:r>
            <a:r>
              <a:rPr lang="en-US" sz="2000" dirty="0"/>
              <a:t> &lt;&lt; “ Please enter the character: “ ;</a:t>
            </a:r>
          </a:p>
          <a:p>
            <a:r>
              <a:rPr lang="en-US" sz="2000" dirty="0" err="1"/>
              <a:t>cin</a:t>
            </a:r>
            <a:r>
              <a:rPr lang="en-US" sz="2000" dirty="0"/>
              <a:t> &gt;&gt; </a:t>
            </a:r>
            <a:r>
              <a:rPr lang="en-US" sz="2000" dirty="0" err="1"/>
              <a:t>ch</a:t>
            </a:r>
            <a:r>
              <a:rPr lang="en-US" sz="2000" dirty="0"/>
              <a:t> ;</a:t>
            </a:r>
          </a:p>
          <a:p>
            <a:r>
              <a:rPr lang="en-US" sz="2000" dirty="0" err="1"/>
              <a:t>cout</a:t>
            </a:r>
            <a:r>
              <a:rPr lang="en-US" sz="2000" dirty="0"/>
              <a:t> &lt;&lt; “ Please enter the number of repetition: “ ;</a:t>
            </a:r>
          </a:p>
          <a:p>
            <a:r>
              <a:rPr lang="en-US" sz="2000" dirty="0" err="1"/>
              <a:t>cin</a:t>
            </a:r>
            <a:r>
              <a:rPr lang="en-US" sz="2000" dirty="0"/>
              <a:t> &gt;&gt; n ;</a:t>
            </a:r>
          </a:p>
          <a:p>
            <a:r>
              <a:rPr lang="en-US" sz="2000" dirty="0"/>
              <a:t>       while ( </a:t>
            </a:r>
            <a:r>
              <a:rPr lang="en-US" sz="2000" dirty="0" err="1"/>
              <a:t>i</a:t>
            </a:r>
            <a:r>
              <a:rPr lang="en-US" sz="2000" dirty="0"/>
              <a:t> &lt;  n )    {</a:t>
            </a:r>
          </a:p>
          <a:p>
            <a:r>
              <a:rPr lang="en-US" sz="2000" dirty="0"/>
              <a:t>       </a:t>
            </a:r>
            <a:r>
              <a:rPr lang="en-US" sz="2000" dirty="0" err="1"/>
              <a:t>cout</a:t>
            </a:r>
            <a:r>
              <a:rPr lang="en-US" sz="2000" dirty="0"/>
              <a:t> &lt;&lt;  </a:t>
            </a:r>
            <a:r>
              <a:rPr lang="en-US" sz="2000" dirty="0" err="1"/>
              <a:t>ch</a:t>
            </a:r>
            <a:r>
              <a:rPr lang="en-US" sz="2000" dirty="0"/>
              <a:t> ;</a:t>
            </a:r>
          </a:p>
          <a:p>
            <a:r>
              <a:rPr lang="en-US" sz="2000" dirty="0"/>
              <a:t>       </a:t>
            </a:r>
            <a:r>
              <a:rPr lang="en-US" sz="2000" dirty="0" err="1"/>
              <a:t>i</a:t>
            </a:r>
            <a:r>
              <a:rPr lang="en-US" sz="2000" dirty="0"/>
              <a:t> ++ ;</a:t>
            </a:r>
          </a:p>
          <a:p>
            <a:r>
              <a:rPr lang="en-US" sz="2000" dirty="0"/>
              <a:t>       }</a:t>
            </a:r>
          </a:p>
          <a:p>
            <a:r>
              <a:rPr lang="en-US" sz="2000" dirty="0"/>
              <a:t>}</a:t>
            </a:r>
            <a:endParaRPr lang="ar-EG"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p>
            <a:pPr algn="ctr" rtl="0"/>
            <a:r>
              <a:rPr lang="en-US" sz="3600" noProof="1"/>
              <a:t>5. Examples Using the </a:t>
            </a:r>
            <a:r>
              <a:rPr lang="en-US" sz="3600" noProof="1">
                <a:latin typeface="Courier"/>
              </a:rPr>
              <a:t>while </a:t>
            </a:r>
            <a:r>
              <a:rPr lang="en-US" sz="3600" noProof="1"/>
              <a:t>Structure</a:t>
            </a:r>
            <a:endParaRPr lang="en-US" sz="3600" dirty="0"/>
          </a:p>
        </p:txBody>
      </p:sp>
      <p:sp>
        <p:nvSpPr>
          <p:cNvPr id="22" name="Rectangle 4"/>
          <p:cNvSpPr txBox="1">
            <a:spLocks noChangeArrowheads="1"/>
          </p:cNvSpPr>
          <p:nvPr/>
        </p:nvSpPr>
        <p:spPr bwMode="auto">
          <a:xfrm>
            <a:off x="514376" y="857232"/>
            <a:ext cx="7772400" cy="571518"/>
          </a:xfrm>
          <a:prstGeom prst="rect">
            <a:avLst/>
          </a:prstGeom>
          <a:noFill/>
          <a:ln w="9525">
            <a:noFill/>
            <a:miter lim="800000"/>
            <a:headEnd/>
            <a:tailEnd/>
          </a:ln>
        </p:spPr>
        <p:txBody>
          <a:bodyPr anchor="ctr"/>
          <a:lstStyle/>
          <a:p>
            <a:pPr algn="ctr" eaLnBrk="1" hangingPunct="1">
              <a:spcBef>
                <a:spcPct val="0"/>
              </a:spcBef>
              <a:defRPr/>
            </a:pPr>
            <a:r>
              <a:rPr lang="en-US" sz="2700" b="1" kern="0" noProof="1">
                <a:solidFill>
                  <a:srgbClr val="FF3300"/>
                </a:solidFill>
              </a:rPr>
              <a:t>The summation of the numbers squared from 0 to 10 </a:t>
            </a:r>
            <a:endParaRPr lang="en-US" sz="2700" b="1" kern="0" dirty="0">
              <a:solidFill>
                <a:srgbClr val="FF3300"/>
              </a:solidFill>
            </a:endParaRPr>
          </a:p>
        </p:txBody>
      </p:sp>
      <p:sp>
        <p:nvSpPr>
          <p:cNvPr id="7" name="Rectangle 6"/>
          <p:cNvSpPr/>
          <p:nvPr/>
        </p:nvSpPr>
        <p:spPr bwMode="auto">
          <a:xfrm>
            <a:off x="1857375" y="1500188"/>
            <a:ext cx="5429250" cy="4786312"/>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8" name="TextBox 5"/>
          <p:cNvSpPr txBox="1">
            <a:spLocks noChangeArrowheads="1"/>
          </p:cNvSpPr>
          <p:nvPr/>
        </p:nvSpPr>
        <p:spPr bwMode="auto">
          <a:xfrm>
            <a:off x="2000250" y="1500174"/>
            <a:ext cx="5143500" cy="4893647"/>
          </a:xfrm>
          <a:prstGeom prst="rect">
            <a:avLst/>
          </a:prstGeom>
          <a:noFill/>
          <a:ln w="9525">
            <a:noFill/>
            <a:miter lim="800000"/>
            <a:headEnd/>
            <a:tailEnd/>
          </a:ln>
        </p:spPr>
        <p:txBody>
          <a:bodyPr>
            <a:spAutoFit/>
          </a:bodyPr>
          <a:lstStyle/>
          <a:p>
            <a:r>
              <a:rPr lang="en-US" sz="2400" dirty="0"/>
              <a:t>#include &lt;</a:t>
            </a:r>
            <a:r>
              <a:rPr lang="en-US" sz="2400" dirty="0" err="1"/>
              <a:t>iostram.h</a:t>
            </a:r>
            <a:r>
              <a:rPr lang="en-US" sz="2400" dirty="0"/>
              <a:t>&gt;</a:t>
            </a:r>
          </a:p>
          <a:p>
            <a:r>
              <a:rPr lang="en-US" sz="2400" dirty="0"/>
              <a:t>void main ( )</a:t>
            </a:r>
          </a:p>
          <a:p>
            <a:r>
              <a:rPr lang="en-US" sz="2400" dirty="0"/>
              <a:t>{</a:t>
            </a:r>
          </a:p>
          <a:p>
            <a:r>
              <a:rPr lang="en-US" sz="2400" dirty="0" err="1"/>
              <a:t>int</a:t>
            </a:r>
            <a:r>
              <a:rPr lang="en-US" sz="2400" dirty="0"/>
              <a:t> </a:t>
            </a:r>
            <a:r>
              <a:rPr lang="en-US" sz="2400" dirty="0" err="1"/>
              <a:t>sq_sum</a:t>
            </a:r>
            <a:r>
              <a:rPr lang="en-US" sz="2400" dirty="0"/>
              <a:t> = 0, x = 0, y ; </a:t>
            </a:r>
          </a:p>
          <a:p>
            <a:r>
              <a:rPr lang="en-US" sz="2400" dirty="0"/>
              <a:t>      while ( x &lt; =  10 )    {</a:t>
            </a:r>
          </a:p>
          <a:p>
            <a:r>
              <a:rPr lang="en-US" sz="2400" dirty="0"/>
              <a:t>       y = x * x ;</a:t>
            </a:r>
          </a:p>
          <a:p>
            <a:r>
              <a:rPr lang="en-US" sz="2400" dirty="0"/>
              <a:t>       </a:t>
            </a:r>
            <a:r>
              <a:rPr lang="en-US" sz="2400" dirty="0" err="1"/>
              <a:t>sq_sum</a:t>
            </a:r>
            <a:r>
              <a:rPr lang="en-US" sz="2400" dirty="0"/>
              <a:t> = </a:t>
            </a:r>
            <a:r>
              <a:rPr lang="en-US" sz="2400" dirty="0" err="1"/>
              <a:t>sq_sum</a:t>
            </a:r>
            <a:r>
              <a:rPr lang="en-US" sz="2400" dirty="0"/>
              <a:t> + y ;</a:t>
            </a:r>
          </a:p>
          <a:p>
            <a:r>
              <a:rPr lang="en-US" sz="2400" dirty="0"/>
              <a:t>       x ++ ;</a:t>
            </a:r>
          </a:p>
          <a:p>
            <a:r>
              <a:rPr lang="en-US" sz="2400" dirty="0"/>
              <a:t>       }</a:t>
            </a:r>
          </a:p>
          <a:p>
            <a:r>
              <a:rPr lang="en-US" sz="2400" dirty="0" err="1"/>
              <a:t>cout</a:t>
            </a:r>
            <a:r>
              <a:rPr lang="en-US" sz="2400" dirty="0"/>
              <a:t> &lt;&lt; “</a:t>
            </a:r>
            <a:r>
              <a:rPr lang="en-US" sz="2400" noProof="1"/>
              <a:t>The summation of the numbers squared from 0 to 10 </a:t>
            </a:r>
            <a:r>
              <a:rPr lang="en-US" sz="2400" dirty="0"/>
              <a:t>“ &lt;&lt; </a:t>
            </a:r>
            <a:r>
              <a:rPr lang="en-US" sz="2400" dirty="0" err="1"/>
              <a:t>sq_sum</a:t>
            </a:r>
            <a:r>
              <a:rPr lang="en-US" sz="2400" dirty="0"/>
              <a:t> ;</a:t>
            </a:r>
          </a:p>
          <a:p>
            <a:r>
              <a:rPr lang="en-US" sz="2400" dirty="0"/>
              <a:t>}</a:t>
            </a:r>
            <a:endParaRPr lang="ar-EG"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p>
            <a:pPr algn="ctr" rtl="0"/>
            <a:r>
              <a:rPr lang="en-US" sz="3600" noProof="1"/>
              <a:t>5. Examples Using the </a:t>
            </a:r>
            <a:r>
              <a:rPr lang="en-US" sz="3600" noProof="1">
                <a:latin typeface="Courier"/>
              </a:rPr>
              <a:t>while </a:t>
            </a:r>
            <a:r>
              <a:rPr lang="en-US" sz="3600" noProof="1"/>
              <a:t>Structure</a:t>
            </a:r>
            <a:endParaRPr lang="en-US" sz="3600" dirty="0"/>
          </a:p>
        </p:txBody>
      </p:sp>
      <p:sp>
        <p:nvSpPr>
          <p:cNvPr id="22" name="Rectangle 4"/>
          <p:cNvSpPr txBox="1">
            <a:spLocks noChangeArrowheads="1"/>
          </p:cNvSpPr>
          <p:nvPr/>
        </p:nvSpPr>
        <p:spPr bwMode="auto">
          <a:xfrm>
            <a:off x="514376" y="857232"/>
            <a:ext cx="7772400" cy="571518"/>
          </a:xfrm>
          <a:prstGeom prst="rect">
            <a:avLst/>
          </a:prstGeom>
          <a:noFill/>
          <a:ln w="9525">
            <a:noFill/>
            <a:miter lim="800000"/>
            <a:headEnd/>
            <a:tailEnd/>
          </a:ln>
        </p:spPr>
        <p:txBody>
          <a:bodyPr anchor="ctr"/>
          <a:lstStyle/>
          <a:p>
            <a:pPr algn="ctr" eaLnBrk="1" hangingPunct="1">
              <a:spcBef>
                <a:spcPct val="0"/>
              </a:spcBef>
              <a:defRPr/>
            </a:pPr>
            <a:r>
              <a:rPr lang="en-US" sz="2800" b="1" kern="0" noProof="1">
                <a:solidFill>
                  <a:srgbClr val="FF3300"/>
                </a:solidFill>
              </a:rPr>
              <a:t>Factorial of a number</a:t>
            </a:r>
            <a:endParaRPr lang="en-US" sz="2800" b="1" kern="0" dirty="0">
              <a:solidFill>
                <a:srgbClr val="FF3300"/>
              </a:solidFill>
            </a:endParaRPr>
          </a:p>
        </p:txBody>
      </p:sp>
      <p:sp>
        <p:nvSpPr>
          <p:cNvPr id="9" name="Rectangle 8"/>
          <p:cNvSpPr/>
          <p:nvPr/>
        </p:nvSpPr>
        <p:spPr bwMode="auto">
          <a:xfrm>
            <a:off x="1857375" y="1500188"/>
            <a:ext cx="5429250" cy="4786312"/>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10" name="TextBox 5"/>
          <p:cNvSpPr txBox="1">
            <a:spLocks noChangeArrowheads="1"/>
          </p:cNvSpPr>
          <p:nvPr/>
        </p:nvSpPr>
        <p:spPr bwMode="auto">
          <a:xfrm>
            <a:off x="2143108" y="1693026"/>
            <a:ext cx="4714875" cy="4093428"/>
          </a:xfrm>
          <a:prstGeom prst="rect">
            <a:avLst/>
          </a:prstGeom>
          <a:noFill/>
          <a:ln w="9525">
            <a:noFill/>
            <a:miter lim="800000"/>
            <a:headEnd/>
            <a:tailEnd/>
          </a:ln>
        </p:spPr>
        <p:txBody>
          <a:bodyPr>
            <a:spAutoFit/>
          </a:bodyPr>
          <a:lstStyle/>
          <a:p>
            <a:r>
              <a:rPr lang="en-US" sz="2000" dirty="0"/>
              <a:t>#include &lt;</a:t>
            </a:r>
            <a:r>
              <a:rPr lang="en-US" sz="2000" dirty="0" err="1"/>
              <a:t>iostram.h</a:t>
            </a:r>
            <a:r>
              <a:rPr lang="en-US" sz="2000" dirty="0"/>
              <a:t>&gt;</a:t>
            </a:r>
          </a:p>
          <a:p>
            <a:r>
              <a:rPr lang="en-US" sz="2000" dirty="0"/>
              <a:t>void main ( )</a:t>
            </a:r>
          </a:p>
          <a:p>
            <a:r>
              <a:rPr lang="en-US" sz="2000" dirty="0"/>
              <a:t>{</a:t>
            </a:r>
          </a:p>
          <a:p>
            <a:r>
              <a:rPr lang="en-US" sz="2000" dirty="0" err="1"/>
              <a:t>int</a:t>
            </a:r>
            <a:r>
              <a:rPr lang="en-US" sz="2000" dirty="0"/>
              <a:t> n, fact = 1 ; </a:t>
            </a:r>
          </a:p>
          <a:p>
            <a:r>
              <a:rPr lang="en-US" sz="2000" dirty="0" err="1"/>
              <a:t>cout</a:t>
            </a:r>
            <a:r>
              <a:rPr lang="en-US" sz="2000" dirty="0"/>
              <a:t> &lt;&lt; “ Please enter a number “ &lt;&lt; </a:t>
            </a:r>
            <a:r>
              <a:rPr lang="en-US" sz="2000" dirty="0" err="1"/>
              <a:t>endl</a:t>
            </a:r>
            <a:r>
              <a:rPr lang="en-US" sz="2000" dirty="0"/>
              <a:t> ;</a:t>
            </a:r>
          </a:p>
          <a:p>
            <a:r>
              <a:rPr lang="en-US" sz="2000" dirty="0" err="1"/>
              <a:t>cin</a:t>
            </a:r>
            <a:r>
              <a:rPr lang="en-US" sz="2000" dirty="0"/>
              <a:t> &gt;&gt; n ;</a:t>
            </a:r>
          </a:p>
          <a:p>
            <a:r>
              <a:rPr lang="en-US" sz="2000" dirty="0"/>
              <a:t>       while ( n  &gt; 0 )    {</a:t>
            </a:r>
          </a:p>
          <a:p>
            <a:r>
              <a:rPr lang="en-US" sz="2000" dirty="0"/>
              <a:t>       fact = fact * n ;</a:t>
            </a:r>
          </a:p>
          <a:p>
            <a:r>
              <a:rPr lang="en-US" sz="2000" dirty="0"/>
              <a:t>       n -- ;         </a:t>
            </a:r>
          </a:p>
          <a:p>
            <a:r>
              <a:rPr lang="en-US" sz="2000" dirty="0"/>
              <a:t>       }</a:t>
            </a:r>
          </a:p>
          <a:p>
            <a:r>
              <a:rPr lang="en-US" sz="2000" dirty="0" err="1"/>
              <a:t>cout</a:t>
            </a:r>
            <a:r>
              <a:rPr lang="en-US" sz="2000" dirty="0"/>
              <a:t> &lt;&lt; “ </a:t>
            </a:r>
            <a:r>
              <a:rPr lang="en-US" sz="2000" noProof="1"/>
              <a:t>The factorial of your number is </a:t>
            </a:r>
            <a:r>
              <a:rPr lang="en-US" sz="2000" dirty="0"/>
              <a:t>“ &lt;&lt; fact ;</a:t>
            </a:r>
          </a:p>
          <a:p>
            <a:r>
              <a:rPr lang="en-US" sz="2000" dirty="0"/>
              <a:t>}</a:t>
            </a:r>
            <a:endParaRPr lang="ar-EG"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p>
            <a:pPr algn="ctr" rtl="0"/>
            <a:r>
              <a:rPr lang="ar-EG" sz="3600" noProof="1"/>
              <a:t>6</a:t>
            </a:r>
            <a:r>
              <a:rPr lang="en-US" sz="3600" noProof="1"/>
              <a:t>. </a:t>
            </a:r>
            <a:r>
              <a:rPr lang="en-US" sz="3600" dirty="0"/>
              <a:t>Nested Control Structures</a:t>
            </a:r>
          </a:p>
        </p:txBody>
      </p:sp>
      <p:sp>
        <p:nvSpPr>
          <p:cNvPr id="5" name="Rectangle 4"/>
          <p:cNvSpPr txBox="1">
            <a:spLocks noChangeArrowheads="1"/>
          </p:cNvSpPr>
          <p:nvPr/>
        </p:nvSpPr>
        <p:spPr bwMode="auto">
          <a:xfrm>
            <a:off x="657225" y="661988"/>
            <a:ext cx="7772400" cy="838200"/>
          </a:xfrm>
          <a:prstGeom prst="rect">
            <a:avLst/>
          </a:prstGeom>
          <a:noFill/>
          <a:ln w="9525">
            <a:noFill/>
            <a:miter lim="800000"/>
            <a:headEnd/>
            <a:tailEnd/>
          </a:ln>
        </p:spPr>
        <p:txBody>
          <a:bodyPr anchor="ctr"/>
          <a:lstStyle/>
          <a:p>
            <a:pPr algn="ctr" eaLnBrk="1" hangingPunct="1">
              <a:spcBef>
                <a:spcPct val="0"/>
              </a:spcBef>
              <a:defRPr/>
            </a:pPr>
            <a:r>
              <a:rPr lang="en-US" sz="2400" b="1" kern="0" noProof="1">
                <a:solidFill>
                  <a:srgbClr val="FF3300"/>
                </a:solidFill>
                <a:latin typeface="+mj-lt"/>
                <a:ea typeface="+mj-ea"/>
                <a:cs typeface="+mj-cs"/>
              </a:rPr>
              <a:t>Accept 10 numbers from the user &amp; print the max. one</a:t>
            </a:r>
            <a:endParaRPr lang="en-US" sz="2400" b="1" kern="0" dirty="0">
              <a:solidFill>
                <a:srgbClr val="FF3300"/>
              </a:solidFill>
              <a:latin typeface="+mj-lt"/>
              <a:ea typeface="+mj-ea"/>
              <a:cs typeface="+mj-cs"/>
            </a:endParaRPr>
          </a:p>
        </p:txBody>
      </p:sp>
      <p:sp>
        <p:nvSpPr>
          <p:cNvPr id="7" name="Rectangle 6"/>
          <p:cNvSpPr/>
          <p:nvPr/>
        </p:nvSpPr>
        <p:spPr bwMode="auto">
          <a:xfrm>
            <a:off x="1857375" y="1500188"/>
            <a:ext cx="5429250" cy="4786312"/>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8" name="TextBox 5"/>
          <p:cNvSpPr txBox="1">
            <a:spLocks noChangeArrowheads="1"/>
          </p:cNvSpPr>
          <p:nvPr/>
        </p:nvSpPr>
        <p:spPr bwMode="auto">
          <a:xfrm>
            <a:off x="2214563" y="1535113"/>
            <a:ext cx="4714875" cy="4401205"/>
          </a:xfrm>
          <a:prstGeom prst="rect">
            <a:avLst/>
          </a:prstGeom>
          <a:noFill/>
          <a:ln w="9525">
            <a:noFill/>
            <a:miter lim="800000"/>
            <a:headEnd/>
            <a:tailEnd/>
          </a:ln>
        </p:spPr>
        <p:txBody>
          <a:bodyPr>
            <a:spAutoFit/>
          </a:bodyPr>
          <a:lstStyle/>
          <a:p>
            <a:r>
              <a:rPr lang="en-US" sz="2000" dirty="0"/>
              <a:t>#include &lt;</a:t>
            </a:r>
            <a:r>
              <a:rPr lang="en-US" sz="2000" dirty="0" err="1"/>
              <a:t>iostram.h</a:t>
            </a:r>
            <a:r>
              <a:rPr lang="en-US" sz="2000" dirty="0"/>
              <a:t>&gt;</a:t>
            </a:r>
          </a:p>
          <a:p>
            <a:r>
              <a:rPr lang="en-US" sz="2000" dirty="0"/>
              <a:t>void main ( )</a:t>
            </a:r>
          </a:p>
          <a:p>
            <a:r>
              <a:rPr lang="en-US" sz="2000" dirty="0"/>
              <a:t>{</a:t>
            </a:r>
          </a:p>
          <a:p>
            <a:r>
              <a:rPr lang="en-US" sz="2000" dirty="0" err="1"/>
              <a:t>int</a:t>
            </a:r>
            <a:r>
              <a:rPr lang="en-US" sz="2000" dirty="0"/>
              <a:t> num, largest = 0 ;</a:t>
            </a:r>
          </a:p>
          <a:p>
            <a:r>
              <a:rPr lang="en-US" sz="2000" dirty="0"/>
              <a:t>    for ( </a:t>
            </a:r>
            <a:r>
              <a:rPr lang="en-US" sz="2000" dirty="0" err="1"/>
              <a:t>int</a:t>
            </a:r>
            <a:r>
              <a:rPr lang="en-US" sz="2000" dirty="0"/>
              <a:t> </a:t>
            </a:r>
            <a:r>
              <a:rPr lang="en-US" sz="2000" dirty="0" err="1"/>
              <a:t>i</a:t>
            </a:r>
            <a:r>
              <a:rPr lang="en-US" sz="2000" dirty="0"/>
              <a:t> = 0; </a:t>
            </a:r>
            <a:r>
              <a:rPr lang="en-US" sz="2000" dirty="0" err="1"/>
              <a:t>i</a:t>
            </a:r>
            <a:r>
              <a:rPr lang="en-US" sz="2000" dirty="0"/>
              <a:t> &lt; 10; </a:t>
            </a:r>
            <a:r>
              <a:rPr lang="en-US" sz="2000" dirty="0" err="1"/>
              <a:t>i</a:t>
            </a:r>
            <a:r>
              <a:rPr lang="en-US" sz="2000" dirty="0"/>
              <a:t> ++ )  {</a:t>
            </a:r>
          </a:p>
          <a:p>
            <a:r>
              <a:rPr lang="en-US" sz="2000" dirty="0"/>
              <a:t>    </a:t>
            </a:r>
            <a:r>
              <a:rPr lang="en-US" sz="2000" dirty="0" err="1"/>
              <a:t>cout</a:t>
            </a:r>
            <a:r>
              <a:rPr lang="en-US" sz="2000" dirty="0"/>
              <a:t> &lt;&lt; “ Enter a number: “ ;</a:t>
            </a:r>
          </a:p>
          <a:p>
            <a:r>
              <a:rPr lang="en-US" sz="2000" dirty="0"/>
              <a:t>    </a:t>
            </a:r>
            <a:r>
              <a:rPr lang="en-US" sz="2000" dirty="0" err="1"/>
              <a:t>cin</a:t>
            </a:r>
            <a:r>
              <a:rPr lang="en-US" sz="2000" dirty="0"/>
              <a:t> &gt;&gt; num ;</a:t>
            </a:r>
          </a:p>
          <a:p>
            <a:r>
              <a:rPr lang="en-US" sz="2000" dirty="0"/>
              <a:t>                       if ( num &gt; largest) {</a:t>
            </a:r>
          </a:p>
          <a:p>
            <a:r>
              <a:rPr lang="en-US" sz="2000" dirty="0"/>
              <a:t>                       largest = num ; </a:t>
            </a:r>
          </a:p>
          <a:p>
            <a:r>
              <a:rPr lang="en-US" sz="2000" dirty="0"/>
              <a:t>                       }</a:t>
            </a:r>
          </a:p>
          <a:p>
            <a:r>
              <a:rPr lang="en-US" sz="2000" dirty="0"/>
              <a:t>     } </a:t>
            </a:r>
          </a:p>
          <a:p>
            <a:r>
              <a:rPr lang="en-US" sz="2000" dirty="0" err="1"/>
              <a:t>cout</a:t>
            </a:r>
            <a:r>
              <a:rPr lang="en-US" sz="2000" dirty="0"/>
              <a:t> &lt;&lt; “ The largest number is “ &lt;&lt; largest &lt;&lt; </a:t>
            </a:r>
            <a:r>
              <a:rPr lang="en-US" sz="2000" dirty="0" err="1"/>
              <a:t>endl</a:t>
            </a:r>
            <a:r>
              <a:rPr lang="en-US" sz="2000" dirty="0"/>
              <a:t> ;</a:t>
            </a:r>
          </a:p>
          <a:p>
            <a:r>
              <a:rPr lang="en-US" sz="2000" dirty="0"/>
              <a:t>}</a:t>
            </a:r>
            <a:endParaRPr lang="ar-EG"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Grp="1"/>
          </p:cNvSpPr>
          <p:nvPr>
            <p:ph type="body" sz="quarter" idx="13"/>
          </p:nvPr>
        </p:nvSpPr>
        <p:spPr>
          <a:xfrm>
            <a:off x="304800" y="381000"/>
            <a:ext cx="8077200" cy="619108"/>
          </a:xfrm>
        </p:spPr>
        <p:txBody>
          <a:bodyPr>
            <a:noAutofit/>
          </a:bodyPr>
          <a:lstStyle/>
          <a:p>
            <a:pPr algn="l"/>
            <a:r>
              <a:rPr lang="en-US" sz="3600" u="sng" dirty="0">
                <a:latin typeface="AvantGarde" pitchFamily="34" charset="0"/>
              </a:rPr>
              <a:t>Outline</a:t>
            </a:r>
            <a:endParaRPr lang="en-US" sz="3600" dirty="0"/>
          </a:p>
        </p:txBody>
      </p:sp>
      <p:sp>
        <p:nvSpPr>
          <p:cNvPr id="22" name="Rectangle 1027"/>
          <p:cNvSpPr>
            <a:spLocks noChangeArrowheads="1"/>
          </p:cNvSpPr>
          <p:nvPr/>
        </p:nvSpPr>
        <p:spPr bwMode="auto">
          <a:xfrm>
            <a:off x="428596" y="1268760"/>
            <a:ext cx="7924800" cy="5262979"/>
          </a:xfrm>
          <a:prstGeom prst="rect">
            <a:avLst/>
          </a:prstGeom>
          <a:noFill/>
          <a:ln w="9525">
            <a:noFill/>
            <a:miter lim="800000"/>
            <a:headEnd/>
            <a:tailEnd/>
          </a:ln>
        </p:spPr>
        <p:txBody>
          <a:bodyPr wrap="square">
            <a:spAutoFit/>
          </a:bodyPr>
          <a:lstStyle/>
          <a:p>
            <a:pPr>
              <a:lnSpc>
                <a:spcPct val="150000"/>
              </a:lnSpc>
              <a:defRPr/>
            </a:pPr>
            <a:r>
              <a:rPr lang="en-US" sz="2800" b="1" noProof="1">
                <a:solidFill>
                  <a:srgbClr val="FF0000"/>
                </a:solidFill>
                <a:latin typeface="AvantGarde" pitchFamily="34" charset="0"/>
              </a:rPr>
              <a:t>1.   </a:t>
            </a:r>
            <a:r>
              <a:rPr lang="en-US" altLang="ar-EG" sz="2800" b="1" noProof="1">
                <a:solidFill>
                  <a:srgbClr val="FF0000"/>
                </a:solidFill>
                <a:latin typeface="AvantGarde" pitchFamily="34" charset="0"/>
              </a:rPr>
              <a:t>C++ Iterative Constructs </a:t>
            </a:r>
            <a:br>
              <a:rPr lang="en-US" sz="2800" b="1" noProof="1">
                <a:solidFill>
                  <a:srgbClr val="FF0000"/>
                </a:solidFill>
                <a:latin typeface="AvantGarde" pitchFamily="34" charset="0"/>
              </a:rPr>
            </a:br>
            <a:r>
              <a:rPr lang="en-US" sz="2800" b="1" noProof="1">
                <a:solidFill>
                  <a:srgbClr val="FF0000"/>
                </a:solidFill>
                <a:latin typeface="AvantGarde" pitchFamily="34" charset="0"/>
              </a:rPr>
              <a:t>2.   The for Repetition Structure</a:t>
            </a:r>
          </a:p>
          <a:p>
            <a:pPr>
              <a:lnSpc>
                <a:spcPct val="150000"/>
              </a:lnSpc>
              <a:defRPr/>
            </a:pPr>
            <a:r>
              <a:rPr lang="en-US" sz="2800" b="1" noProof="1">
                <a:solidFill>
                  <a:srgbClr val="FF0000"/>
                </a:solidFill>
                <a:latin typeface="AvantGarde" pitchFamily="34" charset="0"/>
              </a:rPr>
              <a:t>3.   Examples Using the for Structure</a:t>
            </a:r>
          </a:p>
          <a:p>
            <a:pPr eaLnBrk="1" hangingPunct="1">
              <a:lnSpc>
                <a:spcPct val="150000"/>
              </a:lnSpc>
              <a:buFontTx/>
              <a:buAutoNum type="arabicPeriod" startAt="4"/>
              <a:defRPr/>
            </a:pPr>
            <a:r>
              <a:rPr lang="en-US" sz="2800" b="1" noProof="1">
                <a:solidFill>
                  <a:srgbClr val="FF0000"/>
                </a:solidFill>
                <a:latin typeface="AvantGarde" pitchFamily="34" charset="0"/>
              </a:rPr>
              <a:t>   The while Repetition Structure </a:t>
            </a:r>
          </a:p>
          <a:p>
            <a:pPr marL="457200" indent="-457200" eaLnBrk="1" hangingPunct="1">
              <a:lnSpc>
                <a:spcPct val="150000"/>
              </a:lnSpc>
              <a:buFontTx/>
              <a:buAutoNum type="arabicPeriod" startAt="5"/>
              <a:defRPr/>
            </a:pPr>
            <a:r>
              <a:rPr lang="en-US" sz="2800" b="1" noProof="1">
                <a:solidFill>
                  <a:srgbClr val="FF0000"/>
                </a:solidFill>
                <a:latin typeface="AvantGarde" pitchFamily="34" charset="0"/>
              </a:rPr>
              <a:t>Examples Using the while Structure </a:t>
            </a:r>
          </a:p>
          <a:p>
            <a:pPr marL="457200" indent="-457200" eaLnBrk="1" hangingPunct="1">
              <a:lnSpc>
                <a:spcPct val="150000"/>
              </a:lnSpc>
              <a:buFontTx/>
              <a:buAutoNum type="arabicPeriod" startAt="5"/>
              <a:defRPr/>
            </a:pPr>
            <a:r>
              <a:rPr lang="en-US" sz="2800" b="1" noProof="1">
                <a:solidFill>
                  <a:srgbClr val="FF0000"/>
                </a:solidFill>
                <a:latin typeface="AvantGarde" pitchFamily="34" charset="0"/>
              </a:rPr>
              <a:t>Nested control structures</a:t>
            </a:r>
          </a:p>
          <a:p>
            <a:pPr marL="457200" indent="-457200" eaLnBrk="1" hangingPunct="1">
              <a:lnSpc>
                <a:spcPct val="150000"/>
              </a:lnSpc>
              <a:buFontTx/>
              <a:buAutoNum type="arabicPeriod" startAt="5"/>
              <a:defRPr/>
            </a:pPr>
            <a:r>
              <a:rPr lang="en-US" sz="2800" b="1" noProof="1">
                <a:solidFill>
                  <a:srgbClr val="FF0000"/>
                </a:solidFill>
                <a:latin typeface="AvantGarde" pitchFamily="34" charset="0"/>
              </a:rPr>
              <a:t>The do/while Repetition Structure</a:t>
            </a:r>
          </a:p>
          <a:p>
            <a:pPr marL="457200" indent="-457200" eaLnBrk="1" hangingPunct="1">
              <a:lnSpc>
                <a:spcPct val="150000"/>
              </a:lnSpc>
              <a:buFontTx/>
              <a:buAutoNum type="arabicPeriod" startAt="5"/>
              <a:defRPr/>
            </a:pPr>
            <a:r>
              <a:rPr lang="en-US" sz="2800" b="1" noProof="1">
                <a:solidFill>
                  <a:srgbClr val="FF0000"/>
                </a:solidFill>
                <a:latin typeface="AvantGarde" pitchFamily="34" charset="0"/>
              </a:rPr>
              <a:t> The break and continue Statements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p>
            <a:pPr algn="ctr" rtl="0"/>
            <a:r>
              <a:rPr lang="ar-EG" sz="3600" noProof="1"/>
              <a:t>6</a:t>
            </a:r>
            <a:r>
              <a:rPr lang="en-US" sz="3600" noProof="1"/>
              <a:t>. </a:t>
            </a:r>
            <a:r>
              <a:rPr lang="en-US" sz="3600" dirty="0"/>
              <a:t>Nested Control Structures</a:t>
            </a:r>
          </a:p>
        </p:txBody>
      </p:sp>
      <p:sp>
        <p:nvSpPr>
          <p:cNvPr id="5" name="Rectangle 4"/>
          <p:cNvSpPr txBox="1">
            <a:spLocks noChangeArrowheads="1"/>
          </p:cNvSpPr>
          <p:nvPr/>
        </p:nvSpPr>
        <p:spPr bwMode="auto">
          <a:xfrm>
            <a:off x="657225" y="661988"/>
            <a:ext cx="7772400" cy="838200"/>
          </a:xfrm>
          <a:prstGeom prst="rect">
            <a:avLst/>
          </a:prstGeom>
          <a:noFill/>
          <a:ln w="9525">
            <a:noFill/>
            <a:miter lim="800000"/>
            <a:headEnd/>
            <a:tailEnd/>
          </a:ln>
        </p:spPr>
        <p:txBody>
          <a:bodyPr anchor="ctr"/>
          <a:lstStyle/>
          <a:p>
            <a:pPr algn="ctr" eaLnBrk="1" hangingPunct="1">
              <a:spcBef>
                <a:spcPct val="0"/>
              </a:spcBef>
              <a:defRPr/>
            </a:pPr>
            <a:r>
              <a:rPr lang="en-US" sz="2800" b="1" kern="0" noProof="1">
                <a:solidFill>
                  <a:srgbClr val="FF3300"/>
                </a:solidFill>
              </a:rPr>
              <a:t>Multiplication Table of 5</a:t>
            </a:r>
            <a:endParaRPr lang="en-US" sz="2800" b="1" kern="0" dirty="0">
              <a:solidFill>
                <a:srgbClr val="FF3300"/>
              </a:solidFill>
            </a:endParaRPr>
          </a:p>
        </p:txBody>
      </p:sp>
      <p:sp>
        <p:nvSpPr>
          <p:cNvPr id="9" name="Rectangle 8"/>
          <p:cNvSpPr/>
          <p:nvPr/>
        </p:nvSpPr>
        <p:spPr bwMode="auto">
          <a:xfrm>
            <a:off x="1857375" y="1500188"/>
            <a:ext cx="5429250" cy="4786312"/>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10" name="TextBox 5"/>
          <p:cNvSpPr txBox="1">
            <a:spLocks noChangeArrowheads="1"/>
          </p:cNvSpPr>
          <p:nvPr/>
        </p:nvSpPr>
        <p:spPr bwMode="auto">
          <a:xfrm>
            <a:off x="2143108" y="1630341"/>
            <a:ext cx="4714875" cy="4370427"/>
          </a:xfrm>
          <a:prstGeom prst="rect">
            <a:avLst/>
          </a:prstGeom>
          <a:noFill/>
          <a:ln w="9525">
            <a:noFill/>
            <a:miter lim="800000"/>
            <a:headEnd/>
            <a:tailEnd/>
          </a:ln>
        </p:spPr>
        <p:txBody>
          <a:bodyPr>
            <a:spAutoFit/>
          </a:bodyPr>
          <a:lstStyle/>
          <a:p>
            <a:r>
              <a:rPr lang="en-US" sz="2000" dirty="0"/>
              <a:t>#include &lt;</a:t>
            </a:r>
            <a:r>
              <a:rPr lang="en-US" sz="2000" dirty="0" err="1"/>
              <a:t>iostram.h</a:t>
            </a:r>
            <a:r>
              <a:rPr lang="en-US" sz="2000" dirty="0"/>
              <a:t>&gt;</a:t>
            </a:r>
          </a:p>
          <a:p>
            <a:r>
              <a:rPr lang="en-US" sz="2000" dirty="0"/>
              <a:t>void main ( )</a:t>
            </a:r>
          </a:p>
          <a:p>
            <a:r>
              <a:rPr lang="en-US" sz="2000" dirty="0"/>
              <a:t>{</a:t>
            </a:r>
          </a:p>
          <a:p>
            <a:r>
              <a:rPr lang="en-US" sz="2000" dirty="0" err="1"/>
              <a:t>cout</a:t>
            </a:r>
            <a:r>
              <a:rPr lang="en-US" sz="2000" dirty="0"/>
              <a:t> &lt;&lt; “ \ t  1    \ t  2    \ t  3    \ t  4    \ t  5 “ ; &lt;&lt; </a:t>
            </a:r>
            <a:r>
              <a:rPr lang="en-US" sz="2000" dirty="0" err="1"/>
              <a:t>endl</a:t>
            </a:r>
            <a:r>
              <a:rPr lang="en-US" sz="2000" dirty="0"/>
              <a:t> ;</a:t>
            </a:r>
          </a:p>
          <a:p>
            <a:r>
              <a:rPr lang="en-US" sz="2000" dirty="0"/>
              <a:t>        for ( </a:t>
            </a:r>
            <a:r>
              <a:rPr lang="en-US" sz="2000" dirty="0" err="1"/>
              <a:t>int</a:t>
            </a:r>
            <a:r>
              <a:rPr lang="en-US" sz="2000" dirty="0"/>
              <a:t> </a:t>
            </a:r>
            <a:r>
              <a:rPr lang="en-US" sz="2000" dirty="0" err="1"/>
              <a:t>i</a:t>
            </a:r>
            <a:r>
              <a:rPr lang="en-US" sz="2000" dirty="0"/>
              <a:t> = 1 ; </a:t>
            </a:r>
            <a:r>
              <a:rPr lang="en-US" sz="2000" dirty="0" err="1"/>
              <a:t>i</a:t>
            </a:r>
            <a:r>
              <a:rPr lang="en-US" sz="2000" dirty="0"/>
              <a:t> &lt; = 5 ; </a:t>
            </a:r>
            <a:r>
              <a:rPr lang="en-US" sz="2000" dirty="0" err="1"/>
              <a:t>i</a:t>
            </a:r>
            <a:r>
              <a:rPr lang="en-US" sz="2000" dirty="0"/>
              <a:t> ++ )     {</a:t>
            </a:r>
          </a:p>
          <a:p>
            <a:r>
              <a:rPr lang="en-US" sz="2000" dirty="0"/>
              <a:t>        </a:t>
            </a:r>
            <a:r>
              <a:rPr lang="en-US" sz="2000" dirty="0" err="1"/>
              <a:t>cout</a:t>
            </a:r>
            <a:r>
              <a:rPr lang="en-US" sz="2000" dirty="0"/>
              <a:t> &lt;&lt; </a:t>
            </a:r>
            <a:r>
              <a:rPr lang="en-US" sz="2000" dirty="0" err="1"/>
              <a:t>i</a:t>
            </a:r>
            <a:r>
              <a:rPr lang="en-US" sz="2000" dirty="0"/>
              <a:t> ; </a:t>
            </a:r>
          </a:p>
          <a:p>
            <a:r>
              <a:rPr lang="en-US" sz="2000" dirty="0"/>
              <a:t>        </a:t>
            </a:r>
            <a:r>
              <a:rPr lang="en-US" sz="2000" dirty="0" err="1"/>
              <a:t>cout</a:t>
            </a:r>
            <a:r>
              <a:rPr lang="en-US" sz="2000" dirty="0"/>
              <a:t> &lt;&lt; “ \ t “ ;</a:t>
            </a:r>
          </a:p>
          <a:p>
            <a:r>
              <a:rPr lang="en-US" sz="2000" dirty="0"/>
              <a:t>                 for ( </a:t>
            </a:r>
            <a:r>
              <a:rPr lang="en-US" sz="2000" dirty="0" err="1"/>
              <a:t>int</a:t>
            </a:r>
            <a:r>
              <a:rPr lang="en-US" sz="2000" dirty="0"/>
              <a:t> j = 1 ; j &lt; = 5 ; j ++ )     {</a:t>
            </a:r>
          </a:p>
          <a:p>
            <a:r>
              <a:rPr lang="en-US" sz="2000" dirty="0"/>
              <a:t>                 </a:t>
            </a:r>
            <a:r>
              <a:rPr lang="en-US" sz="2000" dirty="0" err="1"/>
              <a:t>cout</a:t>
            </a:r>
            <a:r>
              <a:rPr lang="en-US" sz="2000" dirty="0"/>
              <a:t> &lt;&lt; </a:t>
            </a:r>
            <a:r>
              <a:rPr lang="en-US" sz="2000" dirty="0" err="1"/>
              <a:t>i</a:t>
            </a:r>
            <a:r>
              <a:rPr lang="en-US" sz="2000" dirty="0"/>
              <a:t> * j &lt;&lt; “ \ t “ &lt;&lt; “ | “ ;</a:t>
            </a:r>
          </a:p>
          <a:p>
            <a:r>
              <a:rPr lang="en-US" sz="2000" dirty="0"/>
              <a:t>                 }</a:t>
            </a:r>
          </a:p>
          <a:p>
            <a:r>
              <a:rPr lang="en-US" sz="2000" dirty="0"/>
              <a:t>        </a:t>
            </a:r>
            <a:r>
              <a:rPr lang="en-US" sz="2000" dirty="0" err="1"/>
              <a:t>cout</a:t>
            </a:r>
            <a:r>
              <a:rPr lang="en-US" sz="2000" dirty="0"/>
              <a:t> &lt;&lt; </a:t>
            </a:r>
            <a:r>
              <a:rPr lang="en-US" sz="2000" dirty="0" err="1"/>
              <a:t>endl</a:t>
            </a:r>
            <a:r>
              <a:rPr lang="en-US" sz="2000" dirty="0"/>
              <a:t>; </a:t>
            </a:r>
          </a:p>
          <a:p>
            <a:r>
              <a:rPr lang="en-US" sz="2000" dirty="0"/>
              <a:t>        }</a:t>
            </a:r>
          </a:p>
          <a:p>
            <a:r>
              <a:rPr lang="en-US" sz="2000" dirty="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p>
            <a:pPr algn="ctr" rtl="0"/>
            <a:r>
              <a:rPr lang="ar-EG" sz="3600" noProof="1"/>
              <a:t>6</a:t>
            </a:r>
            <a:r>
              <a:rPr lang="en-US" sz="3600" noProof="1"/>
              <a:t>. </a:t>
            </a:r>
            <a:r>
              <a:rPr lang="en-US" sz="3600" dirty="0"/>
              <a:t>Nested Control Structures</a:t>
            </a:r>
          </a:p>
        </p:txBody>
      </p:sp>
      <p:sp>
        <p:nvSpPr>
          <p:cNvPr id="5" name="Rectangle 4"/>
          <p:cNvSpPr txBox="1">
            <a:spLocks noChangeArrowheads="1"/>
          </p:cNvSpPr>
          <p:nvPr/>
        </p:nvSpPr>
        <p:spPr bwMode="auto">
          <a:xfrm>
            <a:off x="657225" y="661988"/>
            <a:ext cx="7772400" cy="838200"/>
          </a:xfrm>
          <a:prstGeom prst="rect">
            <a:avLst/>
          </a:prstGeom>
          <a:noFill/>
          <a:ln w="9525">
            <a:noFill/>
            <a:miter lim="800000"/>
            <a:headEnd/>
            <a:tailEnd/>
          </a:ln>
        </p:spPr>
        <p:txBody>
          <a:bodyPr anchor="ctr"/>
          <a:lstStyle/>
          <a:p>
            <a:pPr algn="ctr" eaLnBrk="1" hangingPunct="1">
              <a:spcBef>
                <a:spcPct val="0"/>
              </a:spcBef>
              <a:defRPr/>
            </a:pPr>
            <a:r>
              <a:rPr lang="en-US" sz="2800" b="1" kern="0" noProof="1">
                <a:solidFill>
                  <a:srgbClr val="FF3300"/>
                </a:solidFill>
              </a:rPr>
              <a:t>Multiplication Table of n</a:t>
            </a:r>
            <a:endParaRPr lang="en-US" sz="2800" b="1" kern="0" dirty="0">
              <a:solidFill>
                <a:srgbClr val="FF3300"/>
              </a:solidFill>
            </a:endParaRPr>
          </a:p>
        </p:txBody>
      </p:sp>
      <p:sp>
        <p:nvSpPr>
          <p:cNvPr id="7" name="Rectangle 6"/>
          <p:cNvSpPr/>
          <p:nvPr/>
        </p:nvSpPr>
        <p:spPr bwMode="auto">
          <a:xfrm>
            <a:off x="1928813" y="1285875"/>
            <a:ext cx="4929187" cy="5214938"/>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8" name="TextBox 5"/>
          <p:cNvSpPr txBox="1">
            <a:spLocks noChangeArrowheads="1"/>
          </p:cNvSpPr>
          <p:nvPr/>
        </p:nvSpPr>
        <p:spPr bwMode="auto">
          <a:xfrm>
            <a:off x="2143125" y="1392238"/>
            <a:ext cx="4929188" cy="5078313"/>
          </a:xfrm>
          <a:prstGeom prst="rect">
            <a:avLst/>
          </a:prstGeom>
          <a:noFill/>
          <a:ln w="9525">
            <a:noFill/>
            <a:miter lim="800000"/>
            <a:headEnd/>
            <a:tailEnd/>
          </a:ln>
        </p:spPr>
        <p:txBody>
          <a:bodyPr>
            <a:spAutoFit/>
          </a:bodyPr>
          <a:lstStyle/>
          <a:p>
            <a:pPr>
              <a:defRPr/>
            </a:pPr>
            <a:r>
              <a:rPr lang="en-US" dirty="0"/>
              <a:t>#include &lt;iostram.h&gt;</a:t>
            </a:r>
          </a:p>
          <a:p>
            <a:pPr>
              <a:defRPr/>
            </a:pPr>
            <a:r>
              <a:rPr lang="en-US" dirty="0"/>
              <a:t>void main ( )   {</a:t>
            </a:r>
          </a:p>
          <a:p>
            <a:pPr>
              <a:defRPr/>
            </a:pPr>
            <a:r>
              <a:rPr lang="en-US" dirty="0"/>
              <a:t>cout &lt;&lt; “ Please enter a number: “ ;</a:t>
            </a:r>
          </a:p>
          <a:p>
            <a:pPr>
              <a:defRPr/>
            </a:pPr>
            <a:r>
              <a:rPr lang="en-US" dirty="0" err="1"/>
              <a:t>cin</a:t>
            </a:r>
            <a:r>
              <a:rPr lang="en-US" dirty="0"/>
              <a:t> &gt;&gt; n ;</a:t>
            </a:r>
          </a:p>
          <a:p>
            <a:pPr>
              <a:defRPr/>
            </a:pPr>
            <a:r>
              <a:rPr lang="en-US" dirty="0"/>
              <a:t>       for ( int </a:t>
            </a:r>
            <a:r>
              <a:rPr lang="en-US" dirty="0" err="1"/>
              <a:t>i</a:t>
            </a:r>
            <a:r>
              <a:rPr lang="en-US" dirty="0"/>
              <a:t> = 1 ; </a:t>
            </a:r>
            <a:r>
              <a:rPr lang="en-US" dirty="0" err="1"/>
              <a:t>i</a:t>
            </a:r>
            <a:r>
              <a:rPr lang="en-US" dirty="0"/>
              <a:t> &lt; = n ; </a:t>
            </a:r>
            <a:r>
              <a:rPr lang="en-US" dirty="0" err="1"/>
              <a:t>i</a:t>
            </a:r>
            <a:r>
              <a:rPr lang="en-US" dirty="0"/>
              <a:t> ++ )     {</a:t>
            </a:r>
          </a:p>
          <a:p>
            <a:pPr>
              <a:defRPr/>
            </a:pPr>
            <a:r>
              <a:rPr lang="en-US" dirty="0"/>
              <a:t>        cout &lt;&lt; </a:t>
            </a:r>
            <a:r>
              <a:rPr lang="en-US" dirty="0" err="1"/>
              <a:t>i</a:t>
            </a:r>
            <a:r>
              <a:rPr lang="en-US" dirty="0"/>
              <a:t> ; </a:t>
            </a:r>
          </a:p>
          <a:p>
            <a:pPr>
              <a:defRPr/>
            </a:pPr>
            <a:r>
              <a:rPr lang="en-US" dirty="0"/>
              <a:t>        cout &lt;&lt; “ \ t “ ;</a:t>
            </a:r>
          </a:p>
          <a:p>
            <a:pPr>
              <a:defRPr/>
            </a:pPr>
            <a:r>
              <a:rPr lang="en-US" dirty="0"/>
              <a:t>        }</a:t>
            </a:r>
          </a:p>
          <a:p>
            <a:pPr>
              <a:defRPr/>
            </a:pPr>
            <a:r>
              <a:rPr lang="en-US" dirty="0"/>
              <a:t>cout &lt;&lt; </a:t>
            </a:r>
            <a:r>
              <a:rPr lang="en-US" dirty="0" err="1"/>
              <a:t>endl</a:t>
            </a:r>
            <a:r>
              <a:rPr lang="en-US" dirty="0"/>
              <a:t> ;</a:t>
            </a:r>
          </a:p>
          <a:p>
            <a:pPr>
              <a:defRPr/>
            </a:pPr>
            <a:r>
              <a:rPr lang="en-US" dirty="0"/>
              <a:t>                 for ( int j = 1 ; j &lt; = n ; j ++ )     {</a:t>
            </a:r>
          </a:p>
          <a:p>
            <a:pPr>
              <a:defRPr/>
            </a:pPr>
            <a:r>
              <a:rPr lang="en-US" dirty="0"/>
              <a:t>                 cout &lt;&lt; </a:t>
            </a:r>
            <a:r>
              <a:rPr lang="en-US" dirty="0" err="1"/>
              <a:t>i</a:t>
            </a:r>
            <a:r>
              <a:rPr lang="en-US" dirty="0"/>
              <a:t> ; </a:t>
            </a:r>
          </a:p>
          <a:p>
            <a:pPr>
              <a:defRPr/>
            </a:pPr>
            <a:r>
              <a:rPr lang="en-US" dirty="0"/>
              <a:t>                 cout &lt;&lt; “ \ t “ ;</a:t>
            </a:r>
          </a:p>
          <a:p>
            <a:pPr>
              <a:defRPr/>
            </a:pPr>
            <a:r>
              <a:rPr lang="en-US" dirty="0"/>
              <a:t>                         for ( int k = 1 ; k &lt; = n ; k ++ )     { </a:t>
            </a:r>
          </a:p>
          <a:p>
            <a:pPr>
              <a:defRPr/>
            </a:pPr>
            <a:r>
              <a:rPr lang="en-US" dirty="0"/>
              <a:t>                         cout &lt;&lt; j * k &lt;&lt; “ \ t “ &lt;&lt; “ | “ ;</a:t>
            </a:r>
          </a:p>
          <a:p>
            <a:pPr>
              <a:defRPr/>
            </a:pPr>
            <a:r>
              <a:rPr lang="en-US" dirty="0"/>
              <a:t>                         }</a:t>
            </a:r>
          </a:p>
          <a:p>
            <a:pPr>
              <a:defRPr/>
            </a:pPr>
            <a:r>
              <a:rPr lang="en-US" dirty="0"/>
              <a:t>                 cout &lt;&lt; </a:t>
            </a:r>
            <a:r>
              <a:rPr lang="en-US" dirty="0" err="1"/>
              <a:t>endl</a:t>
            </a:r>
            <a:r>
              <a:rPr lang="en-US" dirty="0"/>
              <a:t>; </a:t>
            </a:r>
          </a:p>
          <a:p>
            <a:pPr>
              <a:defRPr/>
            </a:pPr>
            <a:r>
              <a:rPr lang="en-US" dirty="0"/>
              <a:t>        }</a:t>
            </a:r>
          </a:p>
          <a:p>
            <a:pPr>
              <a:defRPr/>
            </a:pPr>
            <a:r>
              <a:rPr lang="en-US" dirty="0"/>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p>
            <a:pPr algn="ctr" rtl="0"/>
            <a:r>
              <a:rPr lang="ar-EG" sz="3600" noProof="1"/>
              <a:t>7</a:t>
            </a:r>
            <a:r>
              <a:rPr lang="en-US" sz="3600" noProof="1"/>
              <a:t>.   The do/while Repetition Structure</a:t>
            </a:r>
            <a:endParaRPr lang="en-US" sz="3600" dirty="0"/>
          </a:p>
        </p:txBody>
      </p:sp>
      <p:sp>
        <p:nvSpPr>
          <p:cNvPr id="9" name="Rectangle 29"/>
          <p:cNvSpPr>
            <a:spLocks noGrp="1" noChangeArrowheads="1"/>
          </p:cNvSpPr>
          <p:nvPr>
            <p:ph type="body" idx="4294967295"/>
          </p:nvPr>
        </p:nvSpPr>
        <p:spPr>
          <a:xfrm>
            <a:off x="457200" y="1066800"/>
            <a:ext cx="8001000" cy="5334000"/>
          </a:xfrm>
          <a:prstGeom prst="rect">
            <a:avLst/>
          </a:prstGeom>
        </p:spPr>
        <p:txBody>
          <a:bodyPr/>
          <a:lstStyle/>
          <a:p>
            <a:pPr algn="l" rtl="0" eaLnBrk="1" hangingPunct="1">
              <a:lnSpc>
                <a:spcPct val="90000"/>
              </a:lnSpc>
              <a:buFont typeface="Arial" pitchFamily="34" charset="0"/>
              <a:buChar char="•"/>
            </a:pPr>
            <a:r>
              <a:rPr lang="en-US" sz="2400" dirty="0"/>
              <a:t> The </a:t>
            </a:r>
            <a:r>
              <a:rPr lang="en-US" sz="2400" b="1" dirty="0">
                <a:latin typeface="Courier New" pitchFamily="49" charset="0"/>
              </a:rPr>
              <a:t>do/while</a:t>
            </a:r>
            <a:r>
              <a:rPr lang="en-US" sz="2400" dirty="0"/>
              <a:t> repetition structure is similar to the </a:t>
            </a:r>
            <a:r>
              <a:rPr lang="en-US" sz="2400" b="1" dirty="0">
                <a:latin typeface="Courier New" pitchFamily="49" charset="0"/>
              </a:rPr>
              <a:t>while</a:t>
            </a:r>
            <a:r>
              <a:rPr lang="en-US" sz="2400" dirty="0"/>
              <a:t> structure, </a:t>
            </a:r>
          </a:p>
          <a:p>
            <a:pPr lvl="1" algn="l" rtl="0" eaLnBrk="1" hangingPunct="1">
              <a:lnSpc>
                <a:spcPct val="90000"/>
              </a:lnSpc>
              <a:buFont typeface="Wingdings" pitchFamily="2" charset="2"/>
              <a:buChar char="Ø"/>
            </a:pPr>
            <a:r>
              <a:rPr lang="en-US" sz="2000" dirty="0"/>
              <a:t> Condition for repetition tested after the body of the loop is executed</a:t>
            </a:r>
          </a:p>
          <a:p>
            <a:pPr algn="l" rtl="0" eaLnBrk="1" hangingPunct="1">
              <a:lnSpc>
                <a:spcPct val="90000"/>
              </a:lnSpc>
              <a:buFont typeface="Arial" pitchFamily="34" charset="0"/>
              <a:buChar char="•"/>
            </a:pPr>
            <a:r>
              <a:rPr lang="en-US" sz="2400" dirty="0"/>
              <a:t> Syntax:</a:t>
            </a:r>
          </a:p>
          <a:p>
            <a:pPr lvl="2" algn="l" rtl="0" eaLnBrk="1" hangingPunct="1">
              <a:lnSpc>
                <a:spcPct val="90000"/>
              </a:lnSpc>
              <a:buFontTx/>
              <a:buNone/>
            </a:pPr>
            <a:r>
              <a:rPr lang="en-US" sz="2000" b="1" dirty="0">
                <a:latin typeface="Courier New" pitchFamily="49" charset="0"/>
              </a:rPr>
              <a:t>do {</a:t>
            </a:r>
          </a:p>
          <a:p>
            <a:pPr lvl="2" algn="l" rtl="0" eaLnBrk="1" hangingPunct="1">
              <a:lnSpc>
                <a:spcPct val="90000"/>
              </a:lnSpc>
              <a:buFontTx/>
              <a:buNone/>
            </a:pPr>
            <a:r>
              <a:rPr lang="en-US" sz="2000" b="1" dirty="0">
                <a:latin typeface="Courier New" pitchFamily="49" charset="0"/>
              </a:rPr>
              <a:t>   statement(s)</a:t>
            </a:r>
          </a:p>
          <a:p>
            <a:pPr lvl="2" algn="l" rtl="0" eaLnBrk="1" hangingPunct="1">
              <a:lnSpc>
                <a:spcPct val="90000"/>
              </a:lnSpc>
              <a:buFontTx/>
              <a:buNone/>
            </a:pPr>
            <a:r>
              <a:rPr lang="en-US" sz="2000" b="1" dirty="0">
                <a:latin typeface="Courier New" pitchFamily="49" charset="0"/>
              </a:rPr>
              <a:t>} while ( condition ); </a:t>
            </a:r>
          </a:p>
          <a:p>
            <a:pPr algn="l" rtl="0" eaLnBrk="1" hangingPunct="1">
              <a:lnSpc>
                <a:spcPct val="90000"/>
              </a:lnSpc>
              <a:buFont typeface="Arial" pitchFamily="34" charset="0"/>
              <a:buChar char="•"/>
            </a:pPr>
            <a:r>
              <a:rPr lang="en-US" sz="2400" dirty="0"/>
              <a:t> Example (letting counter = 1):  </a:t>
            </a:r>
          </a:p>
          <a:p>
            <a:pPr lvl="2" algn="l" rtl="0" eaLnBrk="1" hangingPunct="1">
              <a:lnSpc>
                <a:spcPct val="90000"/>
              </a:lnSpc>
              <a:buFontTx/>
              <a:buNone/>
            </a:pPr>
            <a:r>
              <a:rPr lang="en-US" sz="2000" b="1" dirty="0">
                <a:latin typeface="Courier New" pitchFamily="49" charset="0"/>
              </a:rPr>
              <a:t>do {</a:t>
            </a:r>
          </a:p>
          <a:p>
            <a:pPr lvl="2" algn="l" rtl="0" eaLnBrk="1" hangingPunct="1">
              <a:lnSpc>
                <a:spcPct val="90000"/>
              </a:lnSpc>
              <a:buFontTx/>
              <a:buNone/>
            </a:pPr>
            <a:r>
              <a:rPr lang="en-US" sz="2000" b="1" dirty="0">
                <a:latin typeface="Courier New" pitchFamily="49" charset="0"/>
              </a:rPr>
              <a:t>	</a:t>
            </a:r>
            <a:r>
              <a:rPr lang="en-US" sz="2000" b="1" dirty="0" err="1">
                <a:latin typeface="Courier New" pitchFamily="49" charset="0"/>
              </a:rPr>
              <a:t>cout</a:t>
            </a:r>
            <a:r>
              <a:rPr lang="en-US" sz="2000" b="1" dirty="0">
                <a:latin typeface="Courier New" pitchFamily="49" charset="0"/>
              </a:rPr>
              <a:t> &lt;&lt; counter &lt;&lt; " ";</a:t>
            </a:r>
          </a:p>
          <a:p>
            <a:pPr lvl="2" algn="l" rtl="0" eaLnBrk="1" hangingPunct="1">
              <a:lnSpc>
                <a:spcPct val="90000"/>
              </a:lnSpc>
              <a:buFontTx/>
              <a:buNone/>
            </a:pPr>
            <a:r>
              <a:rPr lang="en-US" sz="2000" b="1" dirty="0">
                <a:latin typeface="Courier New" pitchFamily="49" charset="0"/>
              </a:rPr>
              <a:t>} while (++counter &lt;= 10);</a:t>
            </a:r>
          </a:p>
          <a:p>
            <a:pPr lvl="1" algn="l" rtl="0" eaLnBrk="1" hangingPunct="1">
              <a:lnSpc>
                <a:spcPct val="90000"/>
              </a:lnSpc>
              <a:buFont typeface="Wingdings" pitchFamily="2" charset="2"/>
              <a:buChar char="Ø"/>
            </a:pPr>
            <a:r>
              <a:rPr lang="en-US" sz="2000" dirty="0"/>
              <a:t>	This prints the integers from </a:t>
            </a:r>
            <a:r>
              <a:rPr lang="en-US" sz="2000" b="1" dirty="0">
                <a:latin typeface="Courier New" pitchFamily="49" charset="0"/>
              </a:rPr>
              <a:t>1</a:t>
            </a:r>
            <a:r>
              <a:rPr lang="en-US" sz="2000" dirty="0"/>
              <a:t> to </a:t>
            </a:r>
            <a:r>
              <a:rPr lang="en-US" sz="2000" b="1" dirty="0">
                <a:latin typeface="Courier New" pitchFamily="49" charset="0"/>
              </a:rPr>
              <a:t>10</a:t>
            </a:r>
            <a:endParaRPr lang="en-US" sz="2000" dirty="0"/>
          </a:p>
          <a:p>
            <a:pPr algn="l" rtl="0" eaLnBrk="1" hangingPunct="1">
              <a:lnSpc>
                <a:spcPct val="90000"/>
              </a:lnSpc>
              <a:buFont typeface="Arial" pitchFamily="34" charset="0"/>
              <a:buChar char="•"/>
            </a:pPr>
            <a:r>
              <a:rPr lang="en-US" sz="2400" dirty="0"/>
              <a:t> All actions are performed at least once.</a:t>
            </a:r>
          </a:p>
        </p:txBody>
      </p:sp>
      <p:grpSp>
        <p:nvGrpSpPr>
          <p:cNvPr id="10" name="Group 27"/>
          <p:cNvGrpSpPr>
            <a:grpSpLocks/>
          </p:cNvGrpSpPr>
          <p:nvPr/>
        </p:nvGrpSpPr>
        <p:grpSpPr bwMode="auto">
          <a:xfrm>
            <a:off x="5715000" y="3124200"/>
            <a:ext cx="2743200" cy="3276600"/>
            <a:chOff x="48" y="2269"/>
            <a:chExt cx="772" cy="950"/>
          </a:xfrm>
        </p:grpSpPr>
        <p:sp>
          <p:nvSpPr>
            <p:cNvPr id="11" name="Freeform 19"/>
            <p:cNvSpPr>
              <a:spLocks/>
            </p:cNvSpPr>
            <p:nvPr/>
          </p:nvSpPr>
          <p:spPr bwMode="auto">
            <a:xfrm>
              <a:off x="336" y="2317"/>
              <a:ext cx="0" cy="192"/>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58"/>
                  </a:moveTo>
                  <a:lnTo>
                    <a:pt x="0" y="0"/>
                  </a:lnTo>
                </a:path>
              </a:pathLst>
            </a:custGeom>
            <a:noFill/>
            <a:ln w="3175">
              <a:solidFill>
                <a:srgbClr val="000000"/>
              </a:solidFill>
              <a:round/>
              <a:headEnd type="triangle" w="med" len="sm"/>
              <a:tailEnd/>
            </a:ln>
          </p:spPr>
          <p:txBody>
            <a:bodyPr/>
            <a:lstStyle/>
            <a:p>
              <a:endParaRPr lang="ar-EG"/>
            </a:p>
          </p:txBody>
        </p:sp>
        <p:sp>
          <p:nvSpPr>
            <p:cNvPr id="12" name="Oval 18"/>
            <p:cNvSpPr>
              <a:spLocks noChangeArrowheads="1"/>
            </p:cNvSpPr>
            <p:nvPr/>
          </p:nvSpPr>
          <p:spPr bwMode="auto">
            <a:xfrm>
              <a:off x="312" y="2269"/>
              <a:ext cx="48" cy="48"/>
            </a:xfrm>
            <a:prstGeom prst="ellipse">
              <a:avLst/>
            </a:prstGeom>
            <a:noFill/>
            <a:ln w="3175">
              <a:solidFill>
                <a:srgbClr val="000000"/>
              </a:solidFill>
              <a:round/>
              <a:headEnd/>
              <a:tailEnd/>
            </a:ln>
          </p:spPr>
          <p:txBody>
            <a:bodyPr/>
            <a:lstStyle/>
            <a:p>
              <a:endParaRPr lang="ar-EG"/>
            </a:p>
          </p:txBody>
        </p:sp>
        <p:sp>
          <p:nvSpPr>
            <p:cNvPr id="13" name="Rectangle 17"/>
            <p:cNvSpPr>
              <a:spLocks noChangeArrowheads="1"/>
            </p:cNvSpPr>
            <p:nvPr/>
          </p:nvSpPr>
          <p:spPr bwMode="auto">
            <a:xfrm>
              <a:off x="628" y="2789"/>
              <a:ext cx="170" cy="96"/>
            </a:xfrm>
            <a:prstGeom prst="rect">
              <a:avLst/>
            </a:prstGeom>
            <a:noFill/>
            <a:ln w="0">
              <a:noFill/>
              <a:miter lim="800000"/>
              <a:headEnd/>
              <a:tailEnd/>
            </a:ln>
          </p:spPr>
          <p:txBody>
            <a:bodyPr lIns="0" tIns="0" rIns="0" bIns="0"/>
            <a:lstStyle/>
            <a:p>
              <a:pPr eaLnBrk="1" hangingPunct="1">
                <a:spcBef>
                  <a:spcPct val="0"/>
                </a:spcBef>
              </a:pPr>
              <a:r>
                <a:rPr lang="en-US" sz="1000" b="1">
                  <a:latin typeface="Courier New" pitchFamily="49" charset="0"/>
                </a:rPr>
                <a:t>true</a:t>
              </a:r>
            </a:p>
            <a:p>
              <a:pPr>
                <a:spcBef>
                  <a:spcPct val="0"/>
                </a:spcBef>
              </a:pPr>
              <a:endParaRPr lang="en-US" sz="1000" b="1">
                <a:solidFill>
                  <a:schemeClr val="tx1"/>
                </a:solidFill>
                <a:latin typeface="Courier New" pitchFamily="49" charset="0"/>
              </a:endParaRPr>
            </a:p>
          </p:txBody>
        </p:sp>
        <p:sp>
          <p:nvSpPr>
            <p:cNvPr id="14" name="Freeform 16"/>
            <p:cNvSpPr>
              <a:spLocks/>
            </p:cNvSpPr>
            <p:nvPr/>
          </p:nvSpPr>
          <p:spPr bwMode="auto">
            <a:xfrm>
              <a:off x="336" y="2979"/>
              <a:ext cx="0" cy="192"/>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58"/>
                  </a:moveTo>
                  <a:lnTo>
                    <a:pt x="0" y="0"/>
                  </a:lnTo>
                </a:path>
              </a:pathLst>
            </a:custGeom>
            <a:noFill/>
            <a:ln w="3175">
              <a:solidFill>
                <a:srgbClr val="000000"/>
              </a:solidFill>
              <a:round/>
              <a:headEnd type="triangle" w="med" len="sm"/>
              <a:tailEnd/>
            </a:ln>
          </p:spPr>
          <p:txBody>
            <a:bodyPr/>
            <a:lstStyle/>
            <a:p>
              <a:endParaRPr lang="ar-EG"/>
            </a:p>
          </p:txBody>
        </p:sp>
        <p:sp>
          <p:nvSpPr>
            <p:cNvPr id="15" name="Freeform 15"/>
            <p:cNvSpPr>
              <a:spLocks/>
            </p:cNvSpPr>
            <p:nvPr/>
          </p:nvSpPr>
          <p:spPr bwMode="auto">
            <a:xfrm>
              <a:off x="336" y="2589"/>
              <a:ext cx="0" cy="192"/>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58"/>
                  </a:moveTo>
                  <a:lnTo>
                    <a:pt x="0" y="0"/>
                  </a:lnTo>
                </a:path>
              </a:pathLst>
            </a:custGeom>
            <a:noFill/>
            <a:ln w="3175">
              <a:solidFill>
                <a:srgbClr val="000000"/>
              </a:solidFill>
              <a:round/>
              <a:headEnd type="triangle" w="med" len="sm"/>
              <a:tailEnd/>
            </a:ln>
          </p:spPr>
          <p:txBody>
            <a:bodyPr/>
            <a:lstStyle/>
            <a:p>
              <a:endParaRPr lang="ar-EG"/>
            </a:p>
          </p:txBody>
        </p:sp>
        <p:sp>
          <p:nvSpPr>
            <p:cNvPr id="16" name="Oval 14"/>
            <p:cNvSpPr>
              <a:spLocks noChangeArrowheads="1"/>
            </p:cNvSpPr>
            <p:nvPr/>
          </p:nvSpPr>
          <p:spPr bwMode="auto">
            <a:xfrm>
              <a:off x="312" y="3171"/>
              <a:ext cx="48" cy="48"/>
            </a:xfrm>
            <a:prstGeom prst="ellipse">
              <a:avLst/>
            </a:prstGeom>
            <a:noFill/>
            <a:ln w="3175">
              <a:solidFill>
                <a:srgbClr val="000000"/>
              </a:solidFill>
              <a:round/>
              <a:headEnd/>
              <a:tailEnd/>
            </a:ln>
          </p:spPr>
          <p:txBody>
            <a:bodyPr/>
            <a:lstStyle/>
            <a:p>
              <a:endParaRPr lang="ar-EG"/>
            </a:p>
          </p:txBody>
        </p:sp>
        <p:sp>
          <p:nvSpPr>
            <p:cNvPr id="17" name="Rectangle 13"/>
            <p:cNvSpPr>
              <a:spLocks noChangeArrowheads="1"/>
            </p:cNvSpPr>
            <p:nvPr/>
          </p:nvSpPr>
          <p:spPr bwMode="auto">
            <a:xfrm>
              <a:off x="356" y="2981"/>
              <a:ext cx="208" cy="96"/>
            </a:xfrm>
            <a:prstGeom prst="rect">
              <a:avLst/>
            </a:prstGeom>
            <a:noFill/>
            <a:ln w="0">
              <a:noFill/>
              <a:miter lim="800000"/>
              <a:headEnd/>
              <a:tailEnd/>
            </a:ln>
          </p:spPr>
          <p:txBody>
            <a:bodyPr lIns="0" tIns="0" rIns="0" bIns="0"/>
            <a:lstStyle/>
            <a:p>
              <a:pPr eaLnBrk="1" hangingPunct="1">
                <a:spcBef>
                  <a:spcPct val="0"/>
                </a:spcBef>
              </a:pPr>
              <a:r>
                <a:rPr lang="en-US" sz="1000" b="1">
                  <a:latin typeface="Courier New" pitchFamily="49" charset="0"/>
                </a:rPr>
                <a:t>false</a:t>
              </a:r>
            </a:p>
            <a:p>
              <a:pPr>
                <a:spcBef>
                  <a:spcPct val="0"/>
                </a:spcBef>
              </a:pPr>
              <a:endParaRPr lang="en-US" sz="1000" b="1">
                <a:solidFill>
                  <a:schemeClr val="tx1"/>
                </a:solidFill>
                <a:latin typeface="Courier New" pitchFamily="49" charset="0"/>
              </a:endParaRPr>
            </a:p>
          </p:txBody>
        </p:sp>
        <p:sp>
          <p:nvSpPr>
            <p:cNvPr id="18" name="Freeform 12"/>
            <p:cNvSpPr>
              <a:spLocks/>
            </p:cNvSpPr>
            <p:nvPr/>
          </p:nvSpPr>
          <p:spPr bwMode="auto">
            <a:xfrm>
              <a:off x="628" y="2880"/>
              <a:ext cx="192" cy="0"/>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0 h 20000"/>
              </a:gdLst>
              <a:ahLst/>
              <a:cxnLst>
                <a:cxn ang="T4">
                  <a:pos x="T0" y="T1"/>
                </a:cxn>
                <a:cxn ang="T5">
                  <a:pos x="T2" y="T3"/>
                </a:cxn>
              </a:cxnLst>
              <a:rect l="T6" t="T7" r="T8" b="T9"/>
              <a:pathLst>
                <a:path w="20000" h="20000">
                  <a:moveTo>
                    <a:pt x="19958" y="0"/>
                  </a:moveTo>
                  <a:lnTo>
                    <a:pt x="0" y="0"/>
                  </a:lnTo>
                </a:path>
              </a:pathLst>
            </a:custGeom>
            <a:noFill/>
            <a:ln w="3175">
              <a:solidFill>
                <a:srgbClr val="000000"/>
              </a:solidFill>
              <a:round/>
              <a:headEnd/>
              <a:tailEnd/>
            </a:ln>
          </p:spPr>
          <p:txBody>
            <a:bodyPr/>
            <a:lstStyle/>
            <a:p>
              <a:endParaRPr lang="ar-EG"/>
            </a:p>
          </p:txBody>
        </p:sp>
        <p:sp>
          <p:nvSpPr>
            <p:cNvPr id="19" name="Freeform 11"/>
            <p:cNvSpPr>
              <a:spLocks/>
            </p:cNvSpPr>
            <p:nvPr/>
          </p:nvSpPr>
          <p:spPr bwMode="auto">
            <a:xfrm>
              <a:off x="820" y="2420"/>
              <a:ext cx="0" cy="460"/>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0"/>
                  </a:moveTo>
                  <a:lnTo>
                    <a:pt x="0" y="19983"/>
                  </a:lnTo>
                </a:path>
              </a:pathLst>
            </a:custGeom>
            <a:noFill/>
            <a:ln w="3175">
              <a:solidFill>
                <a:srgbClr val="000000"/>
              </a:solidFill>
              <a:round/>
              <a:headEnd/>
              <a:tailEnd/>
            </a:ln>
          </p:spPr>
          <p:txBody>
            <a:bodyPr/>
            <a:lstStyle/>
            <a:p>
              <a:endParaRPr lang="ar-EG"/>
            </a:p>
          </p:txBody>
        </p:sp>
        <p:sp>
          <p:nvSpPr>
            <p:cNvPr id="20" name="Freeform 10"/>
            <p:cNvSpPr>
              <a:spLocks/>
            </p:cNvSpPr>
            <p:nvPr/>
          </p:nvSpPr>
          <p:spPr bwMode="auto">
            <a:xfrm>
              <a:off x="340" y="2420"/>
              <a:ext cx="480" cy="0"/>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0 h 20000"/>
              </a:gdLst>
              <a:ahLst/>
              <a:cxnLst>
                <a:cxn ang="T4">
                  <a:pos x="T0" y="T1"/>
                </a:cxn>
                <a:cxn ang="T5">
                  <a:pos x="T2" y="T3"/>
                </a:cxn>
              </a:cxnLst>
              <a:rect l="T6" t="T7" r="T8" b="T9"/>
              <a:pathLst>
                <a:path w="20000" h="20000">
                  <a:moveTo>
                    <a:pt x="0" y="0"/>
                  </a:moveTo>
                  <a:lnTo>
                    <a:pt x="19983" y="0"/>
                  </a:lnTo>
                </a:path>
              </a:pathLst>
            </a:custGeom>
            <a:noFill/>
            <a:ln w="3175">
              <a:solidFill>
                <a:srgbClr val="000000"/>
              </a:solidFill>
              <a:round/>
              <a:headEnd type="triangle" w="med" len="sm"/>
              <a:tailEnd/>
            </a:ln>
          </p:spPr>
          <p:txBody>
            <a:bodyPr/>
            <a:lstStyle/>
            <a:p>
              <a:endParaRPr lang="ar-EG"/>
            </a:p>
          </p:txBody>
        </p:sp>
        <p:grpSp>
          <p:nvGrpSpPr>
            <p:cNvPr id="21" name="Group 7"/>
            <p:cNvGrpSpPr>
              <a:grpSpLocks/>
            </p:cNvGrpSpPr>
            <p:nvPr/>
          </p:nvGrpSpPr>
          <p:grpSpPr bwMode="auto">
            <a:xfrm>
              <a:off x="72" y="2509"/>
              <a:ext cx="528" cy="82"/>
              <a:chOff x="0" y="0"/>
              <a:chExt cx="20000" cy="20000"/>
            </a:xfrm>
          </p:grpSpPr>
          <p:sp>
            <p:nvSpPr>
              <p:cNvPr id="25" name="Freeform 9"/>
              <p:cNvSpPr>
                <a:spLocks/>
              </p:cNvSpPr>
              <p:nvPr/>
            </p:nvSpPr>
            <p:spPr bwMode="auto">
              <a:xfrm>
                <a:off x="0" y="0"/>
                <a:ext cx="20000" cy="19417"/>
              </a:xfrm>
              <a:custGeom>
                <a:avLst/>
                <a:gdLst>
                  <a:gd name="T0" fmla="*/ 19985 w 20000"/>
                  <a:gd name="T1" fmla="*/ 0 h 20000"/>
                  <a:gd name="T2" fmla="*/ 19985 w 20000"/>
                  <a:gd name="T3" fmla="*/ 14372 h 20000"/>
                  <a:gd name="T4" fmla="*/ 0 w 20000"/>
                  <a:gd name="T5" fmla="*/ 14372 h 20000"/>
                  <a:gd name="T6" fmla="*/ 0 w 20000"/>
                  <a:gd name="T7" fmla="*/ 0 h 20000"/>
                  <a:gd name="T8" fmla="*/ 19985 w 20000"/>
                  <a:gd name="T9" fmla="*/ 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85" y="0"/>
                    </a:moveTo>
                    <a:lnTo>
                      <a:pt x="19985" y="19900"/>
                    </a:lnTo>
                    <a:lnTo>
                      <a:pt x="0" y="19900"/>
                    </a:lnTo>
                    <a:lnTo>
                      <a:pt x="0" y="0"/>
                    </a:lnTo>
                    <a:lnTo>
                      <a:pt x="19985" y="0"/>
                    </a:lnTo>
                    <a:close/>
                  </a:path>
                </a:pathLst>
              </a:custGeom>
              <a:noFill/>
              <a:ln w="3175">
                <a:solidFill>
                  <a:srgbClr val="000000"/>
                </a:solidFill>
                <a:round/>
                <a:headEnd/>
                <a:tailEnd/>
              </a:ln>
            </p:spPr>
            <p:txBody>
              <a:bodyPr/>
              <a:lstStyle/>
              <a:p>
                <a:endParaRPr lang="ar-EG"/>
              </a:p>
            </p:txBody>
          </p:sp>
          <p:sp>
            <p:nvSpPr>
              <p:cNvPr id="26" name="Rectangle 8"/>
              <p:cNvSpPr>
                <a:spLocks noChangeArrowheads="1"/>
              </p:cNvSpPr>
              <p:nvPr/>
            </p:nvSpPr>
            <p:spPr bwMode="auto">
              <a:xfrm>
                <a:off x="2712" y="3301"/>
                <a:ext cx="14561" cy="16699"/>
              </a:xfrm>
              <a:prstGeom prst="rect">
                <a:avLst/>
              </a:prstGeom>
              <a:noFill/>
              <a:ln w="0">
                <a:noFill/>
                <a:miter lim="800000"/>
                <a:headEnd/>
                <a:tailEnd/>
              </a:ln>
            </p:spPr>
            <p:txBody>
              <a:bodyPr lIns="0" tIns="0" rIns="0" bIns="0"/>
              <a:lstStyle/>
              <a:p>
                <a:pPr algn="ctr" eaLnBrk="1" hangingPunct="1">
                  <a:spcBef>
                    <a:spcPct val="0"/>
                  </a:spcBef>
                </a:pPr>
                <a:r>
                  <a:rPr lang="en-US" sz="1000" b="1" dirty="0">
                    <a:latin typeface="Courier New" pitchFamily="49" charset="0"/>
                  </a:rPr>
                  <a:t>action(s)</a:t>
                </a:r>
              </a:p>
              <a:p>
                <a:pPr>
                  <a:spcBef>
                    <a:spcPct val="0"/>
                  </a:spcBef>
                </a:pPr>
                <a:endParaRPr lang="en-US" sz="1000" b="1" dirty="0">
                  <a:solidFill>
                    <a:schemeClr val="tx1"/>
                  </a:solidFill>
                  <a:latin typeface="Courier New" pitchFamily="49" charset="0"/>
                </a:endParaRPr>
              </a:p>
            </p:txBody>
          </p:sp>
        </p:grpSp>
        <p:grpSp>
          <p:nvGrpSpPr>
            <p:cNvPr id="22" name="Group 4"/>
            <p:cNvGrpSpPr>
              <a:grpSpLocks/>
            </p:cNvGrpSpPr>
            <p:nvPr/>
          </p:nvGrpSpPr>
          <p:grpSpPr bwMode="auto">
            <a:xfrm>
              <a:off x="48" y="2781"/>
              <a:ext cx="576" cy="198"/>
              <a:chOff x="0" y="0"/>
              <a:chExt cx="20000" cy="20000"/>
            </a:xfrm>
          </p:grpSpPr>
          <p:sp>
            <p:nvSpPr>
              <p:cNvPr id="23" name="Freeform 6"/>
              <p:cNvSpPr>
                <a:spLocks/>
              </p:cNvSpPr>
              <p:nvPr/>
            </p:nvSpPr>
            <p:spPr bwMode="auto">
              <a:xfrm>
                <a:off x="0" y="0"/>
                <a:ext cx="20000" cy="20000"/>
              </a:xfrm>
              <a:custGeom>
                <a:avLst/>
                <a:gdLst>
                  <a:gd name="T0" fmla="*/ 19986 w 20000"/>
                  <a:gd name="T1" fmla="*/ 9980 h 20000"/>
                  <a:gd name="T2" fmla="*/ 9986 w 20000"/>
                  <a:gd name="T3" fmla="*/ 19960 h 20000"/>
                  <a:gd name="T4" fmla="*/ 0 w 20000"/>
                  <a:gd name="T5" fmla="*/ 9980 h 20000"/>
                  <a:gd name="T6" fmla="*/ 9986 w 20000"/>
                  <a:gd name="T7" fmla="*/ 0 h 20000"/>
                  <a:gd name="T8" fmla="*/ 19986 w 20000"/>
                  <a:gd name="T9" fmla="*/ 998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86" y="9980"/>
                    </a:moveTo>
                    <a:lnTo>
                      <a:pt x="9986" y="19960"/>
                    </a:lnTo>
                    <a:lnTo>
                      <a:pt x="0" y="9980"/>
                    </a:lnTo>
                    <a:lnTo>
                      <a:pt x="9986" y="0"/>
                    </a:lnTo>
                    <a:lnTo>
                      <a:pt x="19986" y="9980"/>
                    </a:lnTo>
                    <a:close/>
                  </a:path>
                </a:pathLst>
              </a:custGeom>
              <a:solidFill>
                <a:srgbClr val="FFFFFF"/>
              </a:solidFill>
              <a:ln w="3175">
                <a:solidFill>
                  <a:srgbClr val="000000"/>
                </a:solidFill>
                <a:round/>
                <a:headEnd/>
                <a:tailEnd/>
              </a:ln>
            </p:spPr>
            <p:txBody>
              <a:bodyPr/>
              <a:lstStyle/>
              <a:p>
                <a:endParaRPr lang="ar-EG"/>
              </a:p>
            </p:txBody>
          </p:sp>
          <p:sp>
            <p:nvSpPr>
              <p:cNvPr id="24" name="Rectangle 5"/>
              <p:cNvSpPr>
                <a:spLocks noChangeArrowheads="1"/>
              </p:cNvSpPr>
              <p:nvPr/>
            </p:nvSpPr>
            <p:spPr bwMode="auto">
              <a:xfrm>
                <a:off x="3319" y="7273"/>
                <a:ext cx="13348" cy="7111"/>
              </a:xfrm>
              <a:prstGeom prst="rect">
                <a:avLst/>
              </a:prstGeom>
              <a:noFill/>
              <a:ln w="0">
                <a:noFill/>
                <a:miter lim="800000"/>
                <a:headEnd/>
                <a:tailEnd/>
              </a:ln>
            </p:spPr>
            <p:txBody>
              <a:bodyPr lIns="0" tIns="0" rIns="0" bIns="0"/>
              <a:lstStyle/>
              <a:p>
                <a:pPr algn="ctr" eaLnBrk="1" hangingPunct="1">
                  <a:spcBef>
                    <a:spcPct val="0"/>
                  </a:spcBef>
                </a:pPr>
                <a:r>
                  <a:rPr lang="en-US" sz="1000" b="1">
                    <a:latin typeface="Courier New" pitchFamily="49" charset="0"/>
                  </a:rPr>
                  <a:t>condition</a:t>
                </a:r>
              </a:p>
              <a:p>
                <a:pPr>
                  <a:spcBef>
                    <a:spcPct val="0"/>
                  </a:spcBef>
                </a:pPr>
                <a:endParaRPr lang="en-US" sz="1000" b="1">
                  <a:solidFill>
                    <a:schemeClr val="tx1"/>
                  </a:solidFill>
                  <a:latin typeface="Courier New" pitchFamily="49" charset="0"/>
                </a:endParaRPr>
              </a:p>
            </p:txBody>
          </p:sp>
        </p:gr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p>
            <a:pPr algn="ctr" rtl="0"/>
            <a:r>
              <a:rPr lang="ar-EG" sz="3600" noProof="1"/>
              <a:t>8</a:t>
            </a:r>
            <a:r>
              <a:rPr lang="en-US" sz="3600" noProof="1"/>
              <a:t>.   The break and continue Statements</a:t>
            </a:r>
            <a:endParaRPr lang="en-US" sz="3600" dirty="0"/>
          </a:p>
        </p:txBody>
      </p:sp>
      <p:sp>
        <p:nvSpPr>
          <p:cNvPr id="22" name="Rectangle 5"/>
          <p:cNvSpPr>
            <a:spLocks noGrp="1" noChangeArrowheads="1"/>
          </p:cNvSpPr>
          <p:nvPr>
            <p:ph type="body" idx="4294967295"/>
          </p:nvPr>
        </p:nvSpPr>
        <p:spPr>
          <a:xfrm>
            <a:off x="381000" y="1066800"/>
            <a:ext cx="8229600" cy="5334000"/>
          </a:xfrm>
          <a:prstGeom prst="rect">
            <a:avLst/>
          </a:prstGeom>
        </p:spPr>
        <p:txBody>
          <a:bodyPr/>
          <a:lstStyle/>
          <a:p>
            <a:pPr algn="l" rtl="0" eaLnBrk="1" hangingPunct="1">
              <a:buFont typeface="Arial" pitchFamily="34" charset="0"/>
              <a:buChar char="•"/>
            </a:pPr>
            <a:r>
              <a:rPr lang="en-US" sz="3200" b="1" dirty="0">
                <a:latin typeface="Courier New" pitchFamily="49" charset="0"/>
              </a:rPr>
              <a:t> Break</a:t>
            </a:r>
          </a:p>
          <a:p>
            <a:pPr lvl="1" algn="l" rtl="0" eaLnBrk="1" hangingPunct="1">
              <a:buFont typeface="Wingdings" pitchFamily="2" charset="2"/>
              <a:buChar char="Ø"/>
            </a:pPr>
            <a:r>
              <a:rPr lang="en-US" sz="2800" dirty="0"/>
              <a:t> Causes immediate exit from a </a:t>
            </a:r>
            <a:r>
              <a:rPr lang="en-US" sz="2800" b="1" dirty="0">
                <a:latin typeface="Courier New" pitchFamily="49" charset="0"/>
              </a:rPr>
              <a:t>while</a:t>
            </a:r>
            <a:r>
              <a:rPr lang="en-US" sz="2800" dirty="0"/>
              <a:t>, </a:t>
            </a:r>
            <a:r>
              <a:rPr lang="en-US" sz="2800" b="1" dirty="0">
                <a:latin typeface="Courier New" pitchFamily="49" charset="0"/>
              </a:rPr>
              <a:t>for</a:t>
            </a:r>
            <a:r>
              <a:rPr lang="en-US" sz="2800" dirty="0"/>
              <a:t>, </a:t>
            </a:r>
            <a:r>
              <a:rPr lang="en-US" sz="2800" b="1" dirty="0">
                <a:latin typeface="Courier New" pitchFamily="49" charset="0"/>
              </a:rPr>
              <a:t>do/while</a:t>
            </a:r>
            <a:r>
              <a:rPr lang="en-US" sz="2800" dirty="0"/>
              <a:t> or </a:t>
            </a:r>
            <a:r>
              <a:rPr lang="en-US" sz="2800" b="1" dirty="0">
                <a:latin typeface="Courier New" pitchFamily="49" charset="0"/>
              </a:rPr>
              <a:t>switch</a:t>
            </a:r>
            <a:r>
              <a:rPr lang="en-US" sz="2800" dirty="0"/>
              <a:t> structure</a:t>
            </a:r>
          </a:p>
          <a:p>
            <a:pPr lvl="1" algn="l" rtl="0" eaLnBrk="1" hangingPunct="1">
              <a:buFont typeface="Wingdings" pitchFamily="2" charset="2"/>
              <a:buChar char="Ø"/>
            </a:pPr>
            <a:r>
              <a:rPr lang="en-US" sz="2800" dirty="0"/>
              <a:t> Program execution continues with the first statement after the structure</a:t>
            </a:r>
          </a:p>
          <a:p>
            <a:pPr lvl="1" algn="l" rtl="0" eaLnBrk="1" hangingPunct="1">
              <a:buFont typeface="Wingdings" pitchFamily="2" charset="2"/>
              <a:buChar char="Ø"/>
            </a:pPr>
            <a:r>
              <a:rPr lang="en-US" sz="2800" dirty="0"/>
              <a:t> Common uses of the </a:t>
            </a:r>
            <a:r>
              <a:rPr lang="en-US" sz="2800" b="1" dirty="0">
                <a:latin typeface="Courier New" pitchFamily="49" charset="0"/>
              </a:rPr>
              <a:t>break</a:t>
            </a:r>
            <a:r>
              <a:rPr lang="en-US" sz="2800" dirty="0"/>
              <a:t> statement:</a:t>
            </a:r>
          </a:p>
          <a:p>
            <a:pPr lvl="2" algn="l" rtl="0" eaLnBrk="1" hangingPunct="1"/>
            <a:r>
              <a:rPr lang="en-US" sz="2800" dirty="0"/>
              <a:t>- Escape early from a loop</a:t>
            </a:r>
          </a:p>
          <a:p>
            <a:pPr lvl="2" algn="l" rtl="0" eaLnBrk="1" hangingPunct="1"/>
            <a:r>
              <a:rPr lang="en-US" sz="2800" dirty="0"/>
              <a:t>- Skip the remainder of a </a:t>
            </a:r>
            <a:r>
              <a:rPr lang="en-US" sz="2800" b="1" dirty="0">
                <a:latin typeface="Courier New" pitchFamily="49" charset="0"/>
              </a:rPr>
              <a:t>switch</a:t>
            </a:r>
            <a:r>
              <a:rPr lang="en-US" sz="2800" dirty="0"/>
              <a:t> structure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p>
            <a:pPr algn="ctr" rtl="0"/>
            <a:r>
              <a:rPr lang="ar-EG" sz="3600" noProof="1"/>
              <a:t>8</a:t>
            </a:r>
            <a:r>
              <a:rPr lang="en-US" sz="3600" noProof="1"/>
              <a:t>.   The break and continue Statements</a:t>
            </a:r>
            <a:endParaRPr lang="en-US" sz="3600" dirty="0"/>
          </a:p>
        </p:txBody>
      </p:sp>
      <p:sp>
        <p:nvSpPr>
          <p:cNvPr id="5" name="Rectangle 3"/>
          <p:cNvSpPr>
            <a:spLocks noGrp="1" noChangeArrowheads="1"/>
          </p:cNvSpPr>
          <p:nvPr>
            <p:ph type="body" idx="4294967295"/>
          </p:nvPr>
        </p:nvSpPr>
        <p:spPr>
          <a:xfrm>
            <a:off x="571472" y="1066800"/>
            <a:ext cx="7772400" cy="5334000"/>
          </a:xfrm>
          <a:prstGeom prst="rect">
            <a:avLst/>
          </a:prstGeom>
        </p:spPr>
        <p:txBody>
          <a:bodyPr/>
          <a:lstStyle/>
          <a:p>
            <a:pPr algn="just" rtl="0" eaLnBrk="1" hangingPunct="1">
              <a:buFont typeface="Arial" pitchFamily="34" charset="0"/>
              <a:buChar char="•"/>
            </a:pPr>
            <a:r>
              <a:rPr lang="en-US" sz="2800" b="1" dirty="0">
                <a:latin typeface="Courier New" pitchFamily="49" charset="0"/>
              </a:rPr>
              <a:t> </a:t>
            </a:r>
            <a:r>
              <a:rPr lang="en-US" sz="3200" b="1" dirty="0">
                <a:latin typeface="Courier New" pitchFamily="49" charset="0"/>
              </a:rPr>
              <a:t>Continue</a:t>
            </a:r>
            <a:endParaRPr lang="en-US" sz="2800" b="1" dirty="0">
              <a:latin typeface="Courier New" pitchFamily="49" charset="0"/>
            </a:endParaRPr>
          </a:p>
          <a:p>
            <a:pPr lvl="1" algn="just" rtl="0" eaLnBrk="1" hangingPunct="1">
              <a:buFont typeface="Wingdings" pitchFamily="2" charset="2"/>
              <a:buChar char="Ø"/>
            </a:pPr>
            <a:r>
              <a:rPr lang="en-US" sz="2800" dirty="0"/>
              <a:t> Skips the remaining statements in the body of a </a:t>
            </a:r>
            <a:r>
              <a:rPr lang="en-US" sz="2800" b="1" dirty="0">
                <a:latin typeface="Courier New" pitchFamily="49" charset="0"/>
              </a:rPr>
              <a:t>while</a:t>
            </a:r>
            <a:r>
              <a:rPr lang="en-US" sz="2800" dirty="0"/>
              <a:t>, </a:t>
            </a:r>
            <a:r>
              <a:rPr lang="en-US" sz="2800" b="1" dirty="0">
                <a:latin typeface="Courier New" pitchFamily="49" charset="0"/>
              </a:rPr>
              <a:t>for</a:t>
            </a:r>
            <a:r>
              <a:rPr lang="en-US" sz="2800" dirty="0"/>
              <a:t> or </a:t>
            </a:r>
            <a:r>
              <a:rPr lang="en-US" sz="2800" b="1" dirty="0">
                <a:latin typeface="Courier New" pitchFamily="49" charset="0"/>
              </a:rPr>
              <a:t>do/while</a:t>
            </a:r>
            <a:r>
              <a:rPr lang="en-US" sz="2800" dirty="0"/>
              <a:t> structure and proceeds with the next iteration of the loop</a:t>
            </a:r>
          </a:p>
          <a:p>
            <a:pPr lvl="1" algn="just" rtl="0" eaLnBrk="1" hangingPunct="1">
              <a:buFont typeface="Wingdings" pitchFamily="2" charset="2"/>
              <a:buChar char="Ø"/>
            </a:pPr>
            <a:r>
              <a:rPr lang="en-US" sz="2800" dirty="0"/>
              <a:t> In </a:t>
            </a:r>
            <a:r>
              <a:rPr lang="en-US" sz="2800" b="1" dirty="0">
                <a:latin typeface="Courier New" pitchFamily="49" charset="0"/>
              </a:rPr>
              <a:t>while</a:t>
            </a:r>
            <a:r>
              <a:rPr lang="en-US" sz="2800" dirty="0"/>
              <a:t> and </a:t>
            </a:r>
            <a:r>
              <a:rPr lang="en-US" sz="2800" b="1" dirty="0">
                <a:latin typeface="Courier New" pitchFamily="49" charset="0"/>
              </a:rPr>
              <a:t>do/while</a:t>
            </a:r>
            <a:r>
              <a:rPr lang="en-US" sz="2800" dirty="0"/>
              <a:t>, the loop-continuation test is evaluated immediately after the </a:t>
            </a:r>
            <a:r>
              <a:rPr lang="en-US" sz="2800" b="1" dirty="0">
                <a:latin typeface="Courier New" pitchFamily="49" charset="0"/>
              </a:rPr>
              <a:t>continue</a:t>
            </a:r>
            <a:r>
              <a:rPr lang="en-US" sz="2800" dirty="0"/>
              <a:t> statement is executed</a:t>
            </a:r>
          </a:p>
          <a:p>
            <a:pPr lvl="1" algn="just" rtl="0" eaLnBrk="1" hangingPunct="1">
              <a:buFont typeface="Wingdings" pitchFamily="2" charset="2"/>
              <a:buChar char="Ø"/>
            </a:pPr>
            <a:r>
              <a:rPr lang="en-US" sz="2800" dirty="0"/>
              <a:t> In the </a:t>
            </a:r>
            <a:r>
              <a:rPr lang="en-US" sz="2800" b="1" dirty="0">
                <a:latin typeface="Courier New" pitchFamily="49" charset="0"/>
              </a:rPr>
              <a:t>for</a:t>
            </a:r>
            <a:r>
              <a:rPr lang="en-US" sz="2800" dirty="0"/>
              <a:t> structure, the increment expression is executed, then the loop-continuation test is evaluated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71472" y="1000108"/>
            <a:ext cx="7143800" cy="5286412"/>
          </a:xfrm>
          <a:prstGeom prst="rect">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ar-EG"/>
          </a:p>
        </p:txBody>
      </p:sp>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p>
            <a:pPr algn="ctr" rtl="0"/>
            <a:r>
              <a:rPr lang="ar-EG" sz="3600" noProof="1"/>
              <a:t>8</a:t>
            </a:r>
            <a:r>
              <a:rPr lang="en-US" sz="3600" noProof="1"/>
              <a:t>.   The break and continue Statements</a:t>
            </a:r>
            <a:endParaRPr lang="en-US" sz="3600" dirty="0"/>
          </a:p>
        </p:txBody>
      </p:sp>
      <p:sp>
        <p:nvSpPr>
          <p:cNvPr id="4" name="Rectangle 3"/>
          <p:cNvSpPr/>
          <p:nvPr/>
        </p:nvSpPr>
        <p:spPr>
          <a:xfrm>
            <a:off x="857224" y="952103"/>
            <a:ext cx="7000924" cy="5355312"/>
          </a:xfrm>
          <a:prstGeom prst="rect">
            <a:avLst/>
          </a:prstGeom>
        </p:spPr>
        <p:txBody>
          <a:bodyPr wrap="square">
            <a:spAutoFit/>
          </a:bodyPr>
          <a:lstStyle/>
          <a:p>
            <a:pPr latinLnBrk="1"/>
            <a:r>
              <a:rPr lang="en-US" dirty="0"/>
              <a:t>#include &lt;</a:t>
            </a:r>
            <a:r>
              <a:rPr lang="en-US" dirty="0" err="1"/>
              <a:t>iostream.h</a:t>
            </a:r>
            <a:r>
              <a:rPr lang="en-US" dirty="0"/>
              <a:t>&gt;</a:t>
            </a:r>
          </a:p>
          <a:p>
            <a:pPr latinLnBrk="1"/>
            <a:r>
              <a:rPr lang="en-US" dirty="0"/>
              <a:t>Void main()</a:t>
            </a:r>
          </a:p>
          <a:p>
            <a:pPr latinLnBrk="1"/>
            <a:r>
              <a:rPr lang="en-US" dirty="0"/>
              <a:t>{</a:t>
            </a:r>
          </a:p>
          <a:p>
            <a:pPr latinLnBrk="1"/>
            <a:r>
              <a:rPr lang="en-US" dirty="0"/>
              <a:t>    </a:t>
            </a:r>
            <a:r>
              <a:rPr lang="en-US" dirty="0" err="1"/>
              <a:t>int</a:t>
            </a:r>
            <a:r>
              <a:rPr lang="en-US" dirty="0"/>
              <a:t> sum = 0, num;</a:t>
            </a:r>
          </a:p>
          <a:p>
            <a:pPr latinLnBrk="1"/>
            <a:endParaRPr lang="en-US" dirty="0"/>
          </a:p>
          <a:p>
            <a:pPr latinLnBrk="1"/>
            <a:r>
              <a:rPr lang="en-US" dirty="0"/>
              <a:t>     // Allow the user to enter up to 10 numbers</a:t>
            </a:r>
          </a:p>
          <a:p>
            <a:pPr latinLnBrk="1"/>
            <a:r>
              <a:rPr lang="en-US" dirty="0"/>
              <a:t>    for (</a:t>
            </a:r>
            <a:r>
              <a:rPr lang="en-US" dirty="0" err="1"/>
              <a:t>int</a:t>
            </a:r>
            <a:r>
              <a:rPr lang="en-US" dirty="0"/>
              <a:t> count=0; count &lt; 10; ++count) {</a:t>
            </a:r>
          </a:p>
          <a:p>
            <a:pPr latinLnBrk="1"/>
            <a:r>
              <a:rPr lang="en-US" dirty="0"/>
              <a:t>        </a:t>
            </a:r>
            <a:r>
              <a:rPr lang="en-US" dirty="0" err="1"/>
              <a:t>cout</a:t>
            </a:r>
            <a:r>
              <a:rPr lang="en-US" dirty="0"/>
              <a:t> &lt;&lt; "Enter a number to add, or 0 to exit: ";</a:t>
            </a:r>
          </a:p>
          <a:p>
            <a:pPr latinLnBrk="1"/>
            <a:r>
              <a:rPr lang="en-US" dirty="0"/>
              <a:t>        </a:t>
            </a:r>
            <a:r>
              <a:rPr lang="en-US" dirty="0" err="1"/>
              <a:t>cin</a:t>
            </a:r>
            <a:r>
              <a:rPr lang="en-US" dirty="0"/>
              <a:t> &gt;&gt; num;</a:t>
            </a:r>
          </a:p>
          <a:p>
            <a:pPr latinLnBrk="1"/>
            <a:r>
              <a:rPr lang="en-US" dirty="0"/>
              <a:t> </a:t>
            </a:r>
          </a:p>
          <a:p>
            <a:pPr latinLnBrk="1"/>
            <a:r>
              <a:rPr lang="en-US" dirty="0"/>
              <a:t>        // exit loop if user enters 0</a:t>
            </a:r>
          </a:p>
          <a:p>
            <a:pPr latinLnBrk="1"/>
            <a:r>
              <a:rPr lang="en-US" dirty="0"/>
              <a:t>        if (num == 0)</a:t>
            </a:r>
          </a:p>
          <a:p>
            <a:pPr latinLnBrk="1"/>
            <a:r>
              <a:rPr lang="en-US" dirty="0"/>
              <a:t>            break;</a:t>
            </a:r>
          </a:p>
          <a:p>
            <a:pPr latinLnBrk="1"/>
            <a:r>
              <a:rPr lang="en-US" dirty="0"/>
              <a:t> </a:t>
            </a:r>
          </a:p>
          <a:p>
            <a:pPr latinLnBrk="1"/>
            <a:r>
              <a:rPr lang="en-US" dirty="0"/>
              <a:t>        // otherwise add number to our sum</a:t>
            </a:r>
          </a:p>
          <a:p>
            <a:pPr latinLnBrk="1"/>
            <a:r>
              <a:rPr lang="en-US" dirty="0"/>
              <a:t>        sum += num;</a:t>
            </a:r>
          </a:p>
          <a:p>
            <a:pPr latinLnBrk="1"/>
            <a:r>
              <a:rPr lang="en-US" dirty="0"/>
              <a:t>    }</a:t>
            </a:r>
          </a:p>
          <a:p>
            <a:pPr latinLnBrk="1"/>
            <a:r>
              <a:rPr lang="en-US" dirty="0"/>
              <a:t>     </a:t>
            </a:r>
            <a:r>
              <a:rPr lang="en-US" dirty="0" err="1"/>
              <a:t>cout</a:t>
            </a:r>
            <a:r>
              <a:rPr lang="en-US" dirty="0"/>
              <a:t> &lt;&lt; "The sum of all the numbers you entered is " &lt;&lt; sum &lt;&lt; "\n";</a:t>
            </a:r>
          </a:p>
          <a:p>
            <a:pPr latinLnBrk="1"/>
            <a:r>
              <a:rPr lang="en-US" dirty="0"/>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71472" y="1000108"/>
            <a:ext cx="7143800" cy="5286412"/>
          </a:xfrm>
          <a:prstGeom prst="rect">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ar-EG"/>
          </a:p>
        </p:txBody>
      </p:sp>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p>
            <a:pPr algn="ctr" rtl="0"/>
            <a:r>
              <a:rPr lang="ar-EG" sz="3600" noProof="1"/>
              <a:t>8</a:t>
            </a:r>
            <a:r>
              <a:rPr lang="en-US" sz="3600" noProof="1"/>
              <a:t>.   The break and continue Statements</a:t>
            </a:r>
            <a:endParaRPr lang="en-US" sz="3600" dirty="0"/>
          </a:p>
        </p:txBody>
      </p:sp>
      <p:sp>
        <p:nvSpPr>
          <p:cNvPr id="4" name="Rectangle 3"/>
          <p:cNvSpPr/>
          <p:nvPr/>
        </p:nvSpPr>
        <p:spPr>
          <a:xfrm>
            <a:off x="642910" y="1126886"/>
            <a:ext cx="7000924" cy="5016758"/>
          </a:xfrm>
          <a:prstGeom prst="rect">
            <a:avLst/>
          </a:prstGeom>
        </p:spPr>
        <p:txBody>
          <a:bodyPr wrap="square">
            <a:spAutoFit/>
          </a:bodyPr>
          <a:lstStyle/>
          <a:p>
            <a:pPr latinLnBrk="1"/>
            <a:r>
              <a:rPr lang="en-US" sz="2000" dirty="0"/>
              <a:t>#include &lt;</a:t>
            </a:r>
            <a:r>
              <a:rPr lang="en-US" sz="2000" dirty="0" err="1"/>
              <a:t>iostream.h</a:t>
            </a:r>
            <a:r>
              <a:rPr lang="en-US" sz="2000" dirty="0"/>
              <a:t>&gt;</a:t>
            </a:r>
          </a:p>
          <a:p>
            <a:pPr latinLnBrk="1"/>
            <a:r>
              <a:rPr lang="en-US" sz="2000" dirty="0"/>
              <a:t> void main ( )</a:t>
            </a:r>
          </a:p>
          <a:p>
            <a:pPr latinLnBrk="1"/>
            <a:r>
              <a:rPr lang="en-US" sz="2000" dirty="0"/>
              <a:t>{</a:t>
            </a:r>
          </a:p>
          <a:p>
            <a:pPr latinLnBrk="1"/>
            <a:r>
              <a:rPr lang="en-US" sz="2000" dirty="0"/>
              <a:t>    while (true)                 // infinite loop</a:t>
            </a:r>
          </a:p>
          <a:p>
            <a:pPr latinLnBrk="1"/>
            <a:r>
              <a:rPr lang="en-US" sz="2000" dirty="0"/>
              <a:t>    {</a:t>
            </a:r>
          </a:p>
          <a:p>
            <a:pPr latinLnBrk="1"/>
            <a:r>
              <a:rPr lang="en-US" sz="2000" dirty="0"/>
              <a:t>        </a:t>
            </a:r>
            <a:r>
              <a:rPr lang="en-US" sz="2000" dirty="0" err="1"/>
              <a:t>cout</a:t>
            </a:r>
            <a:r>
              <a:rPr lang="en-US" sz="2000" dirty="0"/>
              <a:t> &lt;&lt; "Enter 0 to exit or anything else to continue: ";</a:t>
            </a:r>
          </a:p>
          <a:p>
            <a:pPr latinLnBrk="1"/>
            <a:r>
              <a:rPr lang="en-US" sz="2000" dirty="0"/>
              <a:t>        </a:t>
            </a:r>
            <a:r>
              <a:rPr lang="en-US" sz="2000" dirty="0" err="1"/>
              <a:t>int</a:t>
            </a:r>
            <a:r>
              <a:rPr lang="en-US" sz="2000" dirty="0"/>
              <a:t> num;</a:t>
            </a:r>
          </a:p>
          <a:p>
            <a:pPr latinLnBrk="1"/>
            <a:r>
              <a:rPr lang="en-US" sz="2000" dirty="0"/>
              <a:t>        </a:t>
            </a:r>
            <a:r>
              <a:rPr lang="en-US" sz="2000" dirty="0" err="1"/>
              <a:t>cin</a:t>
            </a:r>
            <a:r>
              <a:rPr lang="en-US" sz="2000" dirty="0"/>
              <a:t> &gt;&gt; num;</a:t>
            </a:r>
          </a:p>
          <a:p>
            <a:pPr latinLnBrk="1"/>
            <a:r>
              <a:rPr lang="en-US" sz="2000" dirty="0"/>
              <a:t> </a:t>
            </a:r>
          </a:p>
          <a:p>
            <a:pPr latinLnBrk="1"/>
            <a:r>
              <a:rPr lang="en-US" sz="2000" dirty="0"/>
              <a:t>        // exit loop if user enters 0</a:t>
            </a:r>
          </a:p>
          <a:p>
            <a:pPr latinLnBrk="1"/>
            <a:r>
              <a:rPr lang="en-US" sz="2000" dirty="0"/>
              <a:t>        if (num == 0)</a:t>
            </a:r>
          </a:p>
          <a:p>
            <a:pPr latinLnBrk="1"/>
            <a:r>
              <a:rPr lang="en-US" sz="2000" dirty="0"/>
              <a:t>            break;</a:t>
            </a:r>
          </a:p>
          <a:p>
            <a:pPr latinLnBrk="1"/>
            <a:r>
              <a:rPr lang="en-US" sz="2000" dirty="0"/>
              <a:t>    }</a:t>
            </a:r>
          </a:p>
          <a:p>
            <a:pPr latinLnBrk="1"/>
            <a:r>
              <a:rPr lang="en-US" sz="2000" dirty="0"/>
              <a:t> </a:t>
            </a:r>
          </a:p>
          <a:p>
            <a:pPr latinLnBrk="1"/>
            <a:r>
              <a:rPr lang="en-US" sz="2000" dirty="0"/>
              <a:t>    </a:t>
            </a:r>
            <a:r>
              <a:rPr lang="en-US" sz="2000" dirty="0" err="1"/>
              <a:t>cout</a:t>
            </a:r>
            <a:r>
              <a:rPr lang="en-US" sz="2000" dirty="0"/>
              <a:t> &lt;&lt; "We're out!\n";</a:t>
            </a:r>
          </a:p>
          <a:p>
            <a:pPr latinLnBrk="1"/>
            <a:r>
              <a:rPr lang="en-US" sz="2000" dirty="0"/>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42910" y="1142984"/>
            <a:ext cx="7143800" cy="4000528"/>
          </a:xfrm>
          <a:prstGeom prst="rect">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ar-EG"/>
          </a:p>
        </p:txBody>
      </p:sp>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p>
            <a:pPr algn="ctr" rtl="0"/>
            <a:r>
              <a:rPr lang="ar-EG" sz="3600" noProof="1"/>
              <a:t>8</a:t>
            </a:r>
            <a:r>
              <a:rPr lang="en-US" sz="3600" noProof="1"/>
              <a:t>.   The break and continue Statements</a:t>
            </a:r>
            <a:endParaRPr lang="en-US" sz="3600" dirty="0"/>
          </a:p>
        </p:txBody>
      </p:sp>
      <p:sp>
        <p:nvSpPr>
          <p:cNvPr id="4" name="Rectangle 3"/>
          <p:cNvSpPr/>
          <p:nvPr/>
        </p:nvSpPr>
        <p:spPr>
          <a:xfrm>
            <a:off x="642910" y="1126886"/>
            <a:ext cx="7000924" cy="3785652"/>
          </a:xfrm>
          <a:prstGeom prst="rect">
            <a:avLst/>
          </a:prstGeom>
        </p:spPr>
        <p:txBody>
          <a:bodyPr wrap="square">
            <a:spAutoFit/>
          </a:bodyPr>
          <a:lstStyle/>
          <a:p>
            <a:pPr latinLnBrk="1"/>
            <a:r>
              <a:rPr lang="en-US" sz="2000" dirty="0"/>
              <a:t>#include &lt;</a:t>
            </a:r>
            <a:r>
              <a:rPr lang="en-US" sz="2000" dirty="0" err="1"/>
              <a:t>iostream.h</a:t>
            </a:r>
            <a:r>
              <a:rPr lang="en-US" sz="2000" dirty="0"/>
              <a:t>&gt;</a:t>
            </a:r>
          </a:p>
          <a:p>
            <a:pPr latinLnBrk="1"/>
            <a:r>
              <a:rPr lang="en-US" sz="2000" dirty="0"/>
              <a:t> void main ( )</a:t>
            </a:r>
          </a:p>
          <a:p>
            <a:pPr latinLnBrk="1"/>
            <a:r>
              <a:rPr lang="en-US" sz="2000" dirty="0"/>
              <a:t>{</a:t>
            </a:r>
          </a:p>
          <a:p>
            <a:pPr fontAlgn="t"/>
            <a:r>
              <a:rPr lang="en-US" sz="2000" dirty="0"/>
              <a:t>         for (</a:t>
            </a:r>
            <a:r>
              <a:rPr lang="en-US" sz="2000" dirty="0" err="1"/>
              <a:t>int</a:t>
            </a:r>
            <a:r>
              <a:rPr lang="en-US" sz="2000" dirty="0"/>
              <a:t> count=0; count  &lt; =20; ++count) {</a:t>
            </a:r>
          </a:p>
          <a:p>
            <a:pPr fontAlgn="t" latinLnBrk="1"/>
            <a:r>
              <a:rPr lang="en-US" sz="2000" dirty="0"/>
              <a:t>    // if the number is divisible by 4, skip this iteration</a:t>
            </a:r>
          </a:p>
          <a:p>
            <a:pPr fontAlgn="t" latinLnBrk="1"/>
            <a:r>
              <a:rPr lang="en-US" sz="2000" dirty="0"/>
              <a:t>    if ((count % 4) == 0)</a:t>
            </a:r>
          </a:p>
          <a:p>
            <a:pPr fontAlgn="t" latinLnBrk="1"/>
            <a:r>
              <a:rPr lang="en-US" sz="2000" dirty="0"/>
              <a:t>        continue;</a:t>
            </a:r>
          </a:p>
          <a:p>
            <a:pPr fontAlgn="t" latinLnBrk="1"/>
            <a:r>
              <a:rPr lang="en-US" sz="2000" dirty="0"/>
              <a:t> </a:t>
            </a:r>
          </a:p>
          <a:p>
            <a:pPr fontAlgn="t" latinLnBrk="1"/>
            <a:r>
              <a:rPr lang="en-US" sz="2000" dirty="0"/>
              <a:t>    // If the number is not divisible by 4, keep going</a:t>
            </a:r>
          </a:p>
          <a:p>
            <a:pPr fontAlgn="t" latinLnBrk="1"/>
            <a:r>
              <a:rPr lang="en-US" sz="2000" dirty="0"/>
              <a:t>    </a:t>
            </a:r>
            <a:r>
              <a:rPr lang="en-US" sz="2000" dirty="0" err="1"/>
              <a:t>cout</a:t>
            </a:r>
            <a:r>
              <a:rPr lang="en-US" sz="2000" dirty="0"/>
              <a:t> &lt;&lt; count &lt;&lt; </a:t>
            </a:r>
            <a:r>
              <a:rPr lang="en-US" sz="2000" dirty="0" err="1"/>
              <a:t>endl</a:t>
            </a:r>
            <a:r>
              <a:rPr lang="en-US" sz="2000" dirty="0"/>
              <a:t>;</a:t>
            </a:r>
          </a:p>
          <a:p>
            <a:pPr fontAlgn="t" latinLnBrk="1"/>
            <a:r>
              <a:rPr lang="en-US" sz="2000" dirty="0"/>
              <a:t>}</a:t>
            </a:r>
          </a:p>
          <a:p>
            <a:pPr latinLnBrk="1"/>
            <a:r>
              <a:rPr lang="en-US" sz="2000" dirty="0"/>
              <a:t>}</a:t>
            </a:r>
          </a:p>
        </p:txBody>
      </p:sp>
      <p:sp>
        <p:nvSpPr>
          <p:cNvPr id="6" name="Rectangle 5"/>
          <p:cNvSpPr/>
          <p:nvPr/>
        </p:nvSpPr>
        <p:spPr>
          <a:xfrm>
            <a:off x="714348" y="5429264"/>
            <a:ext cx="6929486" cy="830997"/>
          </a:xfrm>
          <a:prstGeom prst="rect">
            <a:avLst/>
          </a:prstGeom>
        </p:spPr>
        <p:txBody>
          <a:bodyPr wrap="square">
            <a:spAutoFit/>
          </a:bodyPr>
          <a:lstStyle/>
          <a:p>
            <a:pPr>
              <a:buFont typeface="Arial" pitchFamily="34" charset="0"/>
              <a:buChar char="•"/>
            </a:pPr>
            <a:r>
              <a:rPr lang="en-US" sz="2400" dirty="0"/>
              <a:t> This program prints all of the numbers from 0 to 20 that aren’t divisible by 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p>
            <a:pPr algn="ctr" rtl="0"/>
            <a:r>
              <a:rPr lang="en-US" altLang="ar-EG" sz="3600" dirty="0"/>
              <a:t>1.    C++ Iterative Constructs</a:t>
            </a:r>
            <a:endParaRPr lang="en-US" sz="3600" dirty="0"/>
          </a:p>
        </p:txBody>
      </p:sp>
      <p:sp>
        <p:nvSpPr>
          <p:cNvPr id="6" name="Rectangle 26"/>
          <p:cNvSpPr>
            <a:spLocks noGrp="1" noChangeArrowheads="1"/>
          </p:cNvSpPr>
          <p:nvPr>
            <p:ph type="body" idx="4294967295"/>
          </p:nvPr>
        </p:nvSpPr>
        <p:spPr>
          <a:xfrm>
            <a:off x="642910" y="1638302"/>
            <a:ext cx="7458100" cy="3362334"/>
          </a:xfrm>
          <a:prstGeom prst="rect">
            <a:avLst/>
          </a:prstGeom>
        </p:spPr>
        <p:txBody>
          <a:bodyPr/>
          <a:lstStyle/>
          <a:p>
            <a:pPr algn="l" rtl="0" eaLnBrk="1" hangingPunct="1">
              <a:buFont typeface="Arial" pitchFamily="34" charset="0"/>
              <a:buChar char="•"/>
            </a:pPr>
            <a:r>
              <a:rPr lang="en-US" altLang="ar-EG" sz="3200" dirty="0"/>
              <a:t> There are three constructs:</a:t>
            </a:r>
          </a:p>
          <a:p>
            <a:pPr algn="l" rtl="0" eaLnBrk="1" hangingPunct="1">
              <a:buFontTx/>
              <a:buNone/>
            </a:pPr>
            <a:endParaRPr lang="en-US" altLang="ar-EG" sz="3200" dirty="0"/>
          </a:p>
          <a:p>
            <a:pPr lvl="1" algn="l" rtl="0" eaLnBrk="1" hangingPunct="1">
              <a:buFont typeface="Wingdings" pitchFamily="2" charset="2"/>
              <a:buChar char="Ø"/>
            </a:pPr>
            <a:r>
              <a:rPr lang="en-US" altLang="ar-EG" sz="2400" dirty="0"/>
              <a:t>while statement</a:t>
            </a:r>
          </a:p>
          <a:p>
            <a:pPr lvl="1" algn="l" rtl="0" eaLnBrk="1" hangingPunct="1">
              <a:buFont typeface="Wingdings" pitchFamily="2" charset="2"/>
              <a:buChar char="Ø"/>
            </a:pPr>
            <a:r>
              <a:rPr lang="en-US" altLang="ar-EG" sz="2400" dirty="0"/>
              <a:t>for statement</a:t>
            </a:r>
          </a:p>
          <a:p>
            <a:pPr lvl="1" algn="l" rtl="0" eaLnBrk="1" hangingPunct="1">
              <a:buFont typeface="Wingdings" pitchFamily="2" charset="2"/>
              <a:buChar char="Ø"/>
            </a:pPr>
            <a:r>
              <a:rPr lang="en-US" altLang="ar-EG" sz="2400" dirty="0"/>
              <a:t>do-while statement</a:t>
            </a:r>
          </a:p>
          <a:p>
            <a:pPr lvl="3" algn="l" eaLnBrk="1" hangingPunct="1">
              <a:buFontTx/>
              <a:buNone/>
            </a:pPr>
            <a:endParaRPr lang="en-US" sz="2400" b="1" dirty="0">
              <a:latin typeface="Courier New" pitchFamily="49" charset="0"/>
            </a:endParaRPr>
          </a:p>
          <a:p>
            <a:pPr algn="l" eaLnBrk="1" hangingPunct="1"/>
            <a:endParaRPr lang="en-US" sz="3200" b="1" dirty="0">
              <a:latin typeface="Courier New" pitchFamily="49" charset="0"/>
            </a:endParaRPr>
          </a:p>
          <a:p>
            <a:pPr algn="l" eaLnBrk="1" hangingPunct="1"/>
            <a:endParaRPr lang="en-US" sz="3200" dirty="0"/>
          </a:p>
          <a:p>
            <a:pPr algn="l" eaLnBrk="1" hangingPunct="1"/>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p>
            <a:pPr algn="ctr" rtl="0"/>
            <a:r>
              <a:rPr lang="en-US" sz="3600" noProof="1"/>
              <a:t>2.   The for Repetition Structure</a:t>
            </a:r>
            <a:endParaRPr lang="en-US" sz="3600" dirty="0"/>
          </a:p>
        </p:txBody>
      </p:sp>
      <p:sp>
        <p:nvSpPr>
          <p:cNvPr id="5" name="Rectangle 39"/>
          <p:cNvSpPr>
            <a:spLocks noGrp="1" noChangeArrowheads="1"/>
          </p:cNvSpPr>
          <p:nvPr>
            <p:ph type="body" idx="4294967295"/>
          </p:nvPr>
        </p:nvSpPr>
        <p:spPr>
          <a:xfrm>
            <a:off x="685800" y="1281114"/>
            <a:ext cx="7600976" cy="4648216"/>
          </a:xfrm>
          <a:prstGeom prst="rect">
            <a:avLst/>
          </a:prstGeom>
        </p:spPr>
        <p:txBody>
          <a:bodyPr/>
          <a:lstStyle/>
          <a:p>
            <a:pPr algn="l" rtl="0" eaLnBrk="1" hangingPunct="1"/>
            <a:r>
              <a:rPr lang="en-US" sz="2800" dirty="0"/>
              <a:t>The general format when using </a:t>
            </a:r>
            <a:r>
              <a:rPr lang="en-US" sz="2800" b="1" dirty="0">
                <a:latin typeface="Courier New" pitchFamily="49" charset="0"/>
              </a:rPr>
              <a:t>for</a:t>
            </a:r>
            <a:r>
              <a:rPr lang="en-US" sz="2800" dirty="0"/>
              <a:t> loops is</a:t>
            </a:r>
          </a:p>
          <a:p>
            <a:pPr lvl="1" algn="l" rtl="0" eaLnBrk="1" hangingPunct="1">
              <a:buFontTx/>
              <a:buNone/>
            </a:pPr>
            <a:r>
              <a:rPr lang="en-US" sz="2400" b="1" dirty="0">
                <a:latin typeface="Courier New" pitchFamily="49" charset="0"/>
              </a:rPr>
              <a:t>for ( initialization; </a:t>
            </a:r>
            <a:r>
              <a:rPr lang="en-US" sz="2400" b="1" dirty="0" err="1">
                <a:latin typeface="Courier New" pitchFamily="49" charset="0"/>
              </a:rPr>
              <a:t>LoopContinuationTest</a:t>
            </a:r>
            <a:r>
              <a:rPr lang="en-US" sz="2400" b="1" dirty="0">
                <a:latin typeface="Courier New" pitchFamily="49" charset="0"/>
              </a:rPr>
              <a:t>; increment )</a:t>
            </a:r>
          </a:p>
          <a:p>
            <a:pPr lvl="1" algn="l" rtl="0" eaLnBrk="1" hangingPunct="1">
              <a:buFontTx/>
              <a:buNone/>
            </a:pPr>
            <a:r>
              <a:rPr lang="en-US" sz="3200" b="1" dirty="0">
                <a:latin typeface="Courier New" pitchFamily="49" charset="0"/>
              </a:rPr>
              <a:t>   </a:t>
            </a:r>
            <a:r>
              <a:rPr lang="en-US" sz="2400" b="1" dirty="0">
                <a:latin typeface="Courier New" pitchFamily="49" charset="0"/>
              </a:rPr>
              <a:t>statement</a:t>
            </a:r>
            <a:r>
              <a:rPr lang="en-US" sz="2800" b="1" dirty="0">
                <a:latin typeface="Courier New" pitchFamily="49" charset="0"/>
              </a:rPr>
              <a:t> </a:t>
            </a:r>
          </a:p>
          <a:p>
            <a:pPr lvl="1" algn="l" rtl="0" eaLnBrk="1" hangingPunct="1">
              <a:buFontTx/>
              <a:buNone/>
            </a:pPr>
            <a:endParaRPr lang="en-US" sz="1000" b="1" dirty="0">
              <a:latin typeface="Courier New" pitchFamily="49" charset="0"/>
            </a:endParaRPr>
          </a:p>
          <a:p>
            <a:pPr algn="l" rtl="0" eaLnBrk="1" hangingPunct="1"/>
            <a:r>
              <a:rPr lang="en-US" sz="2800" dirty="0"/>
              <a:t>Example:  </a:t>
            </a:r>
          </a:p>
          <a:p>
            <a:pPr lvl="1" algn="l" rtl="0" eaLnBrk="1" hangingPunct="1">
              <a:buFontTx/>
              <a:buNone/>
            </a:pPr>
            <a:r>
              <a:rPr lang="en-US" sz="1900" b="1" dirty="0">
                <a:latin typeface="Courier New" pitchFamily="49" charset="0"/>
              </a:rPr>
              <a:t>for( </a:t>
            </a:r>
            <a:r>
              <a:rPr lang="en-US" sz="1900" b="1" dirty="0" err="1">
                <a:latin typeface="Courier New" pitchFamily="49" charset="0"/>
              </a:rPr>
              <a:t>int</a:t>
            </a:r>
            <a:r>
              <a:rPr lang="en-US" sz="1900" b="1" dirty="0">
                <a:latin typeface="Courier New" pitchFamily="49" charset="0"/>
              </a:rPr>
              <a:t> counter = 1; counter &lt;= 10; counter++ )</a:t>
            </a:r>
          </a:p>
          <a:p>
            <a:pPr lvl="2" algn="l" rtl="0" eaLnBrk="1" hangingPunct="1">
              <a:buFontTx/>
              <a:buNone/>
            </a:pPr>
            <a:r>
              <a:rPr lang="en-US" sz="2400" b="1" dirty="0" err="1">
                <a:latin typeface="Courier New" pitchFamily="49" charset="0"/>
              </a:rPr>
              <a:t>cout</a:t>
            </a:r>
            <a:r>
              <a:rPr lang="en-US" sz="2400" b="1" dirty="0">
                <a:latin typeface="Courier New" pitchFamily="49" charset="0"/>
              </a:rPr>
              <a:t> &lt;&lt; counter &lt;&lt; </a:t>
            </a:r>
            <a:r>
              <a:rPr lang="en-US" sz="2400" b="1" dirty="0" err="1">
                <a:latin typeface="Courier New" pitchFamily="49" charset="0"/>
              </a:rPr>
              <a:t>endl</a:t>
            </a:r>
            <a:r>
              <a:rPr lang="en-US" sz="2400" b="1" dirty="0">
                <a:latin typeface="Courier New" pitchFamily="49" charset="0"/>
              </a:rPr>
              <a:t>;</a:t>
            </a:r>
          </a:p>
          <a:p>
            <a:pPr lvl="2" algn="l" rtl="0" eaLnBrk="1" hangingPunct="1">
              <a:buFontTx/>
              <a:buNone/>
            </a:pPr>
            <a:endParaRPr lang="en-US" sz="1000" b="1" dirty="0">
              <a:latin typeface="Courier New" pitchFamily="49" charset="0"/>
            </a:endParaRPr>
          </a:p>
          <a:p>
            <a:pPr lvl="1" algn="l" rtl="0" eaLnBrk="1" hangingPunct="1">
              <a:buFont typeface="Wingdings" pitchFamily="2" charset="2"/>
              <a:buChar char="Ø"/>
            </a:pPr>
            <a:r>
              <a:rPr lang="en-US" sz="2800" dirty="0"/>
              <a:t>Prints the integers from one to ten</a:t>
            </a:r>
          </a:p>
        </p:txBody>
      </p:sp>
      <p:sp>
        <p:nvSpPr>
          <p:cNvPr id="6" name="Text Box 35"/>
          <p:cNvSpPr txBox="1">
            <a:spLocks noChangeArrowheads="1"/>
          </p:cNvSpPr>
          <p:nvPr/>
        </p:nvSpPr>
        <p:spPr bwMode="auto">
          <a:xfrm>
            <a:off x="7286644" y="4921268"/>
            <a:ext cx="1066800" cy="1079500"/>
          </a:xfrm>
          <a:prstGeom prst="rect">
            <a:avLst/>
          </a:prstGeom>
          <a:solidFill>
            <a:srgbClr val="99CCFF"/>
          </a:solidFill>
          <a:ln w="9525">
            <a:solidFill>
              <a:schemeClr val="tx1"/>
            </a:solidFill>
            <a:miter lim="800000"/>
            <a:headEnd/>
            <a:tailEnd/>
          </a:ln>
        </p:spPr>
        <p:txBody>
          <a:bodyPr>
            <a:spAutoFit/>
          </a:bodyPr>
          <a:lstStyle/>
          <a:p>
            <a:r>
              <a:rPr lang="en-US" sz="1600" dirty="0"/>
              <a:t>No semicolon after last statement</a:t>
            </a:r>
          </a:p>
        </p:txBody>
      </p:sp>
      <p:sp>
        <p:nvSpPr>
          <p:cNvPr id="7" name="Line 36"/>
          <p:cNvSpPr>
            <a:spLocks noChangeShapeType="1"/>
          </p:cNvSpPr>
          <p:nvPr/>
        </p:nvSpPr>
        <p:spPr bwMode="auto">
          <a:xfrm flipH="1" flipV="1">
            <a:off x="7820044" y="4235468"/>
            <a:ext cx="0" cy="762000"/>
          </a:xfrm>
          <a:prstGeom prst="line">
            <a:avLst/>
          </a:prstGeom>
          <a:noFill/>
          <a:ln w="9525">
            <a:solidFill>
              <a:schemeClr val="tx1"/>
            </a:solidFill>
            <a:round/>
            <a:headEnd/>
            <a:tailEnd type="triangle" w="med" len="med"/>
          </a:ln>
        </p:spPr>
        <p:txBody>
          <a:bodyPr anchor="ctr">
            <a:spAutoFit/>
          </a:bodyPr>
          <a:lstStyle/>
          <a:p>
            <a:endParaRPr lang="ar-EG"/>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p>
            <a:pPr algn="ctr" rtl="0"/>
            <a:r>
              <a:rPr lang="en-US" sz="3600" noProof="1"/>
              <a:t>2.   The for Repetition Structure</a:t>
            </a:r>
            <a:endParaRPr lang="en-US" sz="3600" dirty="0"/>
          </a:p>
        </p:txBody>
      </p:sp>
      <p:sp>
        <p:nvSpPr>
          <p:cNvPr id="8" name="Rectangle 3" descr="Rectangle: Click to edit Master text styles&#10;Second level&#10;Third level&#10;Fourth level&#10;Fifth level"/>
          <p:cNvSpPr>
            <a:spLocks noGrp="1" noChangeArrowheads="1"/>
          </p:cNvSpPr>
          <p:nvPr>
            <p:ph type="body" idx="4294967295"/>
          </p:nvPr>
        </p:nvSpPr>
        <p:spPr>
          <a:xfrm>
            <a:off x="609600" y="1285875"/>
            <a:ext cx="7848600" cy="4429125"/>
          </a:xfrm>
          <a:prstGeom prst="rect">
            <a:avLst/>
          </a:prstGeom>
          <a:noFill/>
        </p:spPr>
        <p:txBody>
          <a:bodyPr lIns="92075" tIns="46038" rIns="92075" bIns="46038"/>
          <a:lstStyle/>
          <a:p>
            <a:pPr algn="l" rtl="0" eaLnBrk="1" hangingPunct="1">
              <a:buFont typeface="Arial" pitchFamily="34" charset="0"/>
              <a:buChar char="•"/>
            </a:pPr>
            <a:r>
              <a:rPr lang="en-US" altLang="ar-EG" sz="3200" dirty="0"/>
              <a:t> Syntax</a:t>
            </a:r>
          </a:p>
          <a:p>
            <a:pPr algn="l" rtl="0" eaLnBrk="1" hangingPunct="1">
              <a:buFont typeface="Wingdings" pitchFamily="2" charset="2"/>
              <a:buNone/>
            </a:pPr>
            <a:r>
              <a:rPr lang="en-US" altLang="ar-EG" sz="2400" dirty="0"/>
              <a:t>	</a:t>
            </a:r>
            <a:r>
              <a:rPr lang="en-US" altLang="ar-EG" sz="2400" b="1" dirty="0">
                <a:latin typeface="Courier New" pitchFamily="49" charset="0"/>
              </a:rPr>
              <a:t>for</a:t>
            </a:r>
            <a:r>
              <a:rPr lang="en-US" altLang="ar-EG" sz="2400" dirty="0">
                <a:latin typeface="Courier"/>
              </a:rPr>
              <a:t> </a:t>
            </a:r>
            <a:r>
              <a:rPr lang="en-US" altLang="ar-EG" sz="2400" dirty="0"/>
              <a:t>(</a:t>
            </a:r>
            <a:r>
              <a:rPr lang="en-US" altLang="ar-EG" sz="2400" i="1" dirty="0" err="1"/>
              <a:t>ForInit</a:t>
            </a:r>
            <a:r>
              <a:rPr lang="en-US" altLang="ar-EG" sz="2400" dirty="0"/>
              <a:t> ; </a:t>
            </a:r>
            <a:r>
              <a:rPr lang="en-US" altLang="ar-EG" sz="2400" i="1" dirty="0" err="1"/>
              <a:t>ForExpression</a:t>
            </a:r>
            <a:r>
              <a:rPr lang="en-US" altLang="ar-EG" sz="2400" dirty="0"/>
              <a:t>; </a:t>
            </a:r>
            <a:r>
              <a:rPr lang="en-US" altLang="ar-EG" sz="2400" i="1" dirty="0" err="1"/>
              <a:t>PostExpression</a:t>
            </a:r>
            <a:r>
              <a:rPr lang="en-US" altLang="ar-EG" sz="2400" dirty="0"/>
              <a:t>)</a:t>
            </a:r>
          </a:p>
          <a:p>
            <a:pPr algn="l" rtl="0" eaLnBrk="1" hangingPunct="1">
              <a:buFont typeface="Wingdings" pitchFamily="2" charset="2"/>
              <a:buNone/>
            </a:pPr>
            <a:r>
              <a:rPr lang="en-US" altLang="ar-EG" sz="2400" dirty="0"/>
              <a:t>	   </a:t>
            </a:r>
            <a:r>
              <a:rPr lang="en-US" altLang="ar-EG" sz="2400" i="1" dirty="0"/>
              <a:t>Action</a:t>
            </a:r>
            <a:endParaRPr lang="en-US" altLang="ar-EG" sz="2400" i="1" dirty="0">
              <a:latin typeface="Courier"/>
            </a:endParaRPr>
          </a:p>
          <a:p>
            <a:pPr algn="l" rtl="0" eaLnBrk="1" hangingPunct="1"/>
            <a:endParaRPr lang="en-US" altLang="ar-EG" sz="2400" dirty="0"/>
          </a:p>
          <a:p>
            <a:pPr algn="l" rtl="0" eaLnBrk="1" hangingPunct="1">
              <a:buFontTx/>
              <a:buNone/>
            </a:pPr>
            <a:endParaRPr lang="en-US" altLang="ar-EG" sz="2400" dirty="0"/>
          </a:p>
          <a:p>
            <a:pPr algn="l" rtl="0" eaLnBrk="1" hangingPunct="1">
              <a:buFont typeface="Arial" pitchFamily="34" charset="0"/>
              <a:buChar char="•"/>
            </a:pPr>
            <a:r>
              <a:rPr lang="en-US" altLang="ar-EG" sz="3200" dirty="0"/>
              <a:t> Example</a:t>
            </a:r>
          </a:p>
          <a:p>
            <a:pPr algn="l" rtl="0" eaLnBrk="1" hangingPunct="1">
              <a:buFont typeface="Wingdings" pitchFamily="2" charset="2"/>
              <a:buNone/>
            </a:pPr>
            <a:r>
              <a:rPr lang="en-US" altLang="ar-EG" sz="2400" dirty="0"/>
              <a:t>	</a:t>
            </a:r>
            <a:r>
              <a:rPr lang="en-US" altLang="ar-EG" sz="2400" b="1" dirty="0">
                <a:latin typeface="Courier New" pitchFamily="49" charset="0"/>
              </a:rPr>
              <a:t>for (</a:t>
            </a:r>
            <a:r>
              <a:rPr lang="en-US" altLang="ar-EG" sz="2400" b="1" dirty="0" err="1">
                <a:latin typeface="Courier New" pitchFamily="49" charset="0"/>
              </a:rPr>
              <a:t>int</a:t>
            </a:r>
            <a:r>
              <a:rPr lang="en-US" altLang="ar-EG" sz="2400" b="1" dirty="0">
                <a:latin typeface="Courier New" pitchFamily="49" charset="0"/>
              </a:rPr>
              <a:t> </a:t>
            </a:r>
            <a:r>
              <a:rPr lang="en-US" altLang="ar-EG" sz="2400" b="1" dirty="0" err="1">
                <a:latin typeface="Courier New" pitchFamily="49" charset="0"/>
              </a:rPr>
              <a:t>i</a:t>
            </a:r>
            <a:r>
              <a:rPr lang="en-US" altLang="ar-EG" sz="2400" b="1" dirty="0">
                <a:latin typeface="Courier New" pitchFamily="49" charset="0"/>
              </a:rPr>
              <a:t> = 0; </a:t>
            </a:r>
            <a:r>
              <a:rPr lang="en-US" altLang="ar-EG" sz="2400" b="1" dirty="0" err="1">
                <a:latin typeface="Courier New" pitchFamily="49" charset="0"/>
              </a:rPr>
              <a:t>i</a:t>
            </a:r>
            <a:r>
              <a:rPr lang="en-US" altLang="ar-EG" sz="2400" b="1" dirty="0">
                <a:latin typeface="Courier New" pitchFamily="49" charset="0"/>
              </a:rPr>
              <a:t> &lt; 3; ++</a:t>
            </a:r>
            <a:r>
              <a:rPr lang="en-US" altLang="ar-EG" sz="2400" b="1" dirty="0" err="1">
                <a:latin typeface="Courier New" pitchFamily="49" charset="0"/>
              </a:rPr>
              <a:t>i</a:t>
            </a:r>
            <a:r>
              <a:rPr lang="en-US" altLang="ar-EG" sz="2400" b="1" dirty="0">
                <a:latin typeface="Courier New" pitchFamily="49" charset="0"/>
              </a:rPr>
              <a:t>) {</a:t>
            </a:r>
            <a:br>
              <a:rPr lang="en-US" altLang="ar-EG" sz="2400" b="1" dirty="0">
                <a:latin typeface="Courier New" pitchFamily="49" charset="0"/>
              </a:rPr>
            </a:br>
            <a:r>
              <a:rPr lang="en-US" altLang="ar-EG" sz="2400" b="1" dirty="0">
                <a:latin typeface="Courier New" pitchFamily="49" charset="0"/>
              </a:rPr>
              <a:t>	  </a:t>
            </a:r>
            <a:r>
              <a:rPr lang="en-US" altLang="ar-EG" sz="2400" b="1" dirty="0" err="1">
                <a:latin typeface="Courier New" pitchFamily="49" charset="0"/>
              </a:rPr>
              <a:t>cout</a:t>
            </a:r>
            <a:r>
              <a:rPr lang="en-US" altLang="ar-EG" sz="2400" b="1" dirty="0">
                <a:latin typeface="Courier New" pitchFamily="49" charset="0"/>
              </a:rPr>
              <a:t> &lt;&lt; "</a:t>
            </a:r>
            <a:r>
              <a:rPr lang="en-US" altLang="ar-EG" sz="2400" b="1" dirty="0" err="1">
                <a:latin typeface="Courier New" pitchFamily="49" charset="0"/>
              </a:rPr>
              <a:t>i</a:t>
            </a:r>
            <a:r>
              <a:rPr lang="en-US" altLang="ar-EG" sz="2400" b="1" dirty="0">
                <a:latin typeface="Courier New" pitchFamily="49" charset="0"/>
              </a:rPr>
              <a:t> is " &lt;&lt; </a:t>
            </a:r>
            <a:r>
              <a:rPr lang="en-US" altLang="ar-EG" sz="2400" b="1" dirty="0" err="1">
                <a:latin typeface="Courier New" pitchFamily="49" charset="0"/>
              </a:rPr>
              <a:t>i</a:t>
            </a:r>
            <a:r>
              <a:rPr lang="en-US" altLang="ar-EG" sz="2400" b="1" dirty="0">
                <a:latin typeface="Courier New" pitchFamily="49" charset="0"/>
              </a:rPr>
              <a:t> &lt;&lt; </a:t>
            </a:r>
            <a:r>
              <a:rPr lang="en-US" altLang="ar-EG" sz="2400" b="1" dirty="0" err="1">
                <a:latin typeface="Courier New" pitchFamily="49" charset="0"/>
              </a:rPr>
              <a:t>endl</a:t>
            </a:r>
            <a:r>
              <a:rPr lang="en-US" altLang="ar-EG" sz="2400" b="1" dirty="0">
                <a:latin typeface="Courier New" pitchFamily="49" charset="0"/>
              </a:rPr>
              <a:t>;</a:t>
            </a:r>
          </a:p>
          <a:p>
            <a:pPr algn="l" rtl="0" eaLnBrk="1" hangingPunct="1">
              <a:buFont typeface="Wingdings" pitchFamily="2" charset="2"/>
              <a:buNone/>
            </a:pPr>
            <a:r>
              <a:rPr lang="en-US" altLang="ar-EG" sz="2400" b="1" dirty="0">
                <a:latin typeface="Courier New" pitchFamily="49"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graphicFrame>
        <p:nvGraphicFramePr>
          <p:cNvPr id="171010" name="Object 16"/>
          <p:cNvGraphicFramePr>
            <a:graphicFrameLocks noChangeAspect="1"/>
          </p:cNvGraphicFramePr>
          <p:nvPr/>
        </p:nvGraphicFramePr>
        <p:xfrm>
          <a:off x="1371600" y="285750"/>
          <a:ext cx="6858000" cy="6357938"/>
        </p:xfrm>
        <a:graphic>
          <a:graphicData uri="http://schemas.openxmlformats.org/presentationml/2006/ole">
            <mc:AlternateContent xmlns:mc="http://schemas.openxmlformats.org/markup-compatibility/2006">
              <mc:Choice xmlns:v="urn:schemas-microsoft-com:vml" Requires="v">
                <p:oleObj spid="_x0000_s171013" name="VISIO" r:id="rId4" imgW="4544568" imgH="4514088" progId="">
                  <p:embed/>
                </p:oleObj>
              </mc:Choice>
              <mc:Fallback>
                <p:oleObj name="VISIO" r:id="rId4" imgW="4544568" imgH="4514088" progId="">
                  <p:embed/>
                  <p:pic>
                    <p:nvPicPr>
                      <p:cNvPr id="0" name="Object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285750"/>
                        <a:ext cx="6858000" cy="6357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p>
            <a:pPr algn="ctr" rtl="0"/>
            <a:r>
              <a:rPr lang="en-US" sz="3600" noProof="1"/>
              <a:t>2.   The for Repetition Structure</a:t>
            </a:r>
            <a:endParaRPr lang="en-US" sz="3600" dirty="0"/>
          </a:p>
        </p:txBody>
      </p:sp>
      <p:sp>
        <p:nvSpPr>
          <p:cNvPr id="5" name="Rectangle 5"/>
          <p:cNvSpPr>
            <a:spLocks noGrp="1" noChangeArrowheads="1"/>
          </p:cNvSpPr>
          <p:nvPr>
            <p:ph type="body" idx="4294967295"/>
          </p:nvPr>
        </p:nvSpPr>
        <p:spPr>
          <a:xfrm>
            <a:off x="457200" y="1281114"/>
            <a:ext cx="7829576" cy="4291026"/>
          </a:xfrm>
          <a:prstGeom prst="rect">
            <a:avLst/>
          </a:prstGeom>
        </p:spPr>
        <p:txBody>
          <a:bodyPr/>
          <a:lstStyle/>
          <a:p>
            <a:pPr algn="l" rtl="0" eaLnBrk="1" hangingPunct="1">
              <a:buFont typeface="Arial" pitchFamily="34" charset="0"/>
              <a:buChar char="•"/>
            </a:pPr>
            <a:r>
              <a:rPr lang="en-US" sz="2400" b="1" dirty="0">
                <a:latin typeface="Courier New" pitchFamily="49" charset="0"/>
              </a:rPr>
              <a:t> For</a:t>
            </a:r>
            <a:r>
              <a:rPr lang="en-US" sz="2400" dirty="0"/>
              <a:t> loops can usually be rewritten as </a:t>
            </a:r>
            <a:r>
              <a:rPr lang="en-US" sz="2400" b="1" dirty="0">
                <a:latin typeface="Courier New" pitchFamily="49" charset="0"/>
              </a:rPr>
              <a:t>while</a:t>
            </a:r>
            <a:r>
              <a:rPr lang="en-US" sz="2400" dirty="0"/>
              <a:t> loops:</a:t>
            </a:r>
          </a:p>
          <a:p>
            <a:pPr lvl="2" algn="l" rtl="0" eaLnBrk="1" hangingPunct="1">
              <a:buFontTx/>
              <a:buNone/>
            </a:pPr>
            <a:r>
              <a:rPr lang="en-US" sz="2000" b="1" dirty="0">
                <a:latin typeface="Courier New" pitchFamily="49" charset="0"/>
              </a:rPr>
              <a:t>initialization;</a:t>
            </a:r>
          </a:p>
          <a:p>
            <a:pPr lvl="2" algn="l" rtl="0" eaLnBrk="1" hangingPunct="1">
              <a:buFontTx/>
              <a:buNone/>
            </a:pPr>
            <a:r>
              <a:rPr lang="en-US" sz="2000" b="1" dirty="0">
                <a:latin typeface="Courier New" pitchFamily="49" charset="0"/>
              </a:rPr>
              <a:t>while ( </a:t>
            </a:r>
            <a:r>
              <a:rPr lang="en-US" sz="2000" b="1" dirty="0" err="1">
                <a:latin typeface="Courier New" pitchFamily="49" charset="0"/>
              </a:rPr>
              <a:t>loopContinuationTest</a:t>
            </a:r>
            <a:r>
              <a:rPr lang="en-US" sz="2000" b="1" dirty="0">
                <a:latin typeface="Courier New" pitchFamily="49" charset="0"/>
              </a:rPr>
              <a:t>){</a:t>
            </a:r>
          </a:p>
          <a:p>
            <a:pPr lvl="2" algn="l" rtl="0" eaLnBrk="1" hangingPunct="1">
              <a:buFontTx/>
              <a:buNone/>
            </a:pPr>
            <a:r>
              <a:rPr lang="en-US" sz="2000" b="1" dirty="0">
                <a:latin typeface="Courier New" pitchFamily="49" charset="0"/>
              </a:rPr>
              <a:t>   statement</a:t>
            </a:r>
          </a:p>
          <a:p>
            <a:pPr lvl="2" algn="l" rtl="0" eaLnBrk="1" hangingPunct="1">
              <a:buFontTx/>
              <a:buNone/>
            </a:pPr>
            <a:r>
              <a:rPr lang="en-US" sz="2000" b="1" dirty="0">
                <a:latin typeface="Courier New" pitchFamily="49" charset="0"/>
              </a:rPr>
              <a:t>   increment;</a:t>
            </a:r>
          </a:p>
          <a:p>
            <a:pPr lvl="2" algn="l" rtl="0" eaLnBrk="1" hangingPunct="1">
              <a:buFontTx/>
              <a:buNone/>
            </a:pPr>
            <a:r>
              <a:rPr lang="en-US" sz="2000" b="1" dirty="0">
                <a:latin typeface="Courier New" pitchFamily="49" charset="0"/>
              </a:rPr>
              <a:t>} </a:t>
            </a:r>
          </a:p>
          <a:p>
            <a:pPr lvl="2" algn="l" rtl="0" eaLnBrk="1" hangingPunct="1">
              <a:buFontTx/>
              <a:buNone/>
            </a:pPr>
            <a:endParaRPr lang="en-US" sz="2000" b="1" dirty="0">
              <a:latin typeface="Courier New" pitchFamily="49" charset="0"/>
            </a:endParaRPr>
          </a:p>
          <a:p>
            <a:pPr algn="l" rtl="0" eaLnBrk="1" hangingPunct="1">
              <a:buFont typeface="Arial" pitchFamily="34" charset="0"/>
              <a:buChar char="•"/>
            </a:pPr>
            <a:r>
              <a:rPr lang="en-US" sz="2400" dirty="0"/>
              <a:t> Initialization and increment as comma-separated lists</a:t>
            </a:r>
          </a:p>
          <a:p>
            <a:pPr algn="l" rtl="0" eaLnBrk="1" hangingPunct="1"/>
            <a:r>
              <a:rPr lang="en-US" sz="2000" b="1" dirty="0">
                <a:latin typeface="Courier New" pitchFamily="49" charset="0"/>
              </a:rPr>
              <a:t>   for (</a:t>
            </a:r>
            <a:r>
              <a:rPr lang="en-US" sz="2000" b="1" dirty="0" err="1">
                <a:latin typeface="Courier New" pitchFamily="49" charset="0"/>
              </a:rPr>
              <a:t>int</a:t>
            </a:r>
            <a:r>
              <a:rPr lang="en-US" sz="2000" b="1" dirty="0">
                <a:latin typeface="Courier New" pitchFamily="49" charset="0"/>
              </a:rPr>
              <a:t> </a:t>
            </a:r>
            <a:r>
              <a:rPr lang="en-US" sz="2000" b="1" dirty="0" err="1">
                <a:latin typeface="Courier New" pitchFamily="49" charset="0"/>
              </a:rPr>
              <a:t>i</a:t>
            </a:r>
            <a:r>
              <a:rPr lang="en-US" sz="2000" b="1" dirty="0">
                <a:latin typeface="Courier New" pitchFamily="49" charset="0"/>
              </a:rPr>
              <a:t> = 0, j = 0;  j + </a:t>
            </a:r>
            <a:r>
              <a:rPr lang="en-US" sz="2000" b="1" dirty="0" err="1">
                <a:latin typeface="Courier New" pitchFamily="49" charset="0"/>
              </a:rPr>
              <a:t>i</a:t>
            </a:r>
            <a:r>
              <a:rPr lang="en-US" sz="2000" b="1" dirty="0">
                <a:latin typeface="Courier New" pitchFamily="49" charset="0"/>
              </a:rPr>
              <a:t> &lt;= 10; j++, </a:t>
            </a:r>
            <a:r>
              <a:rPr lang="en-US" sz="2000" b="1" dirty="0" err="1">
                <a:latin typeface="Courier New" pitchFamily="49" charset="0"/>
              </a:rPr>
              <a:t>i</a:t>
            </a:r>
            <a:r>
              <a:rPr lang="en-US" sz="2000" b="1" dirty="0">
                <a:latin typeface="Courier New" pitchFamily="49" charset="0"/>
              </a:rPr>
              <a:t>++)</a:t>
            </a:r>
          </a:p>
          <a:p>
            <a:pPr lvl="2" algn="l" rtl="0" eaLnBrk="1" hangingPunct="1">
              <a:buFontTx/>
              <a:buNone/>
            </a:pPr>
            <a:r>
              <a:rPr lang="en-US" sz="2000" b="1" dirty="0">
                <a:latin typeface="Courier New" pitchFamily="49" charset="0"/>
              </a:rPr>
              <a:t>   </a:t>
            </a:r>
            <a:r>
              <a:rPr lang="en-US" sz="2000" b="1" dirty="0" err="1">
                <a:latin typeface="Courier New" pitchFamily="49" charset="0"/>
              </a:rPr>
              <a:t>cout</a:t>
            </a:r>
            <a:r>
              <a:rPr lang="en-US" sz="2000" b="1" dirty="0">
                <a:latin typeface="Courier New" pitchFamily="49" charset="0"/>
              </a:rPr>
              <a:t> &lt;&lt; j + </a:t>
            </a:r>
            <a:r>
              <a:rPr lang="en-US" sz="2000" b="1" dirty="0" err="1">
                <a:latin typeface="Courier New" pitchFamily="49" charset="0"/>
              </a:rPr>
              <a:t>i</a:t>
            </a:r>
            <a:r>
              <a:rPr lang="en-US" sz="2000" b="1" dirty="0">
                <a:latin typeface="Courier New" pitchFamily="49" charset="0"/>
              </a:rPr>
              <a:t> &lt;&lt; </a:t>
            </a:r>
            <a:r>
              <a:rPr lang="en-US" sz="2000" b="1" dirty="0" err="1">
                <a:latin typeface="Courier New" pitchFamily="49" charset="0"/>
              </a:rPr>
              <a:t>endl</a:t>
            </a:r>
            <a:r>
              <a:rPr lang="en-US" sz="2000" b="1" dirty="0">
                <a:latin typeface="Courier New" pitchFamily="49" charset="0"/>
              </a:rPr>
              <a:t>;</a:t>
            </a:r>
          </a:p>
          <a:p>
            <a:pPr algn="l" rtl="0" eaLnBrk="1" hangingPunct="1"/>
            <a:endParaRPr lang="en-US" sz="2000" b="1" dirty="0">
              <a:latin typeface="Courier New" pitchFamily="49"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p>
            <a:pPr algn="ctr" rtl="0"/>
            <a:r>
              <a:rPr lang="en-US" sz="3600" noProof="1"/>
              <a:t>3. Examples Using the </a:t>
            </a:r>
            <a:r>
              <a:rPr lang="en-US" sz="3600" noProof="1">
                <a:latin typeface="Courier"/>
              </a:rPr>
              <a:t>for</a:t>
            </a:r>
            <a:r>
              <a:rPr lang="en-US" sz="3600" noProof="1"/>
              <a:t> Structure </a:t>
            </a:r>
            <a:endParaRPr lang="en-US" sz="3600" dirty="0"/>
          </a:p>
        </p:txBody>
      </p:sp>
      <p:sp>
        <p:nvSpPr>
          <p:cNvPr id="6" name="Rectangle 4"/>
          <p:cNvSpPr txBox="1">
            <a:spLocks noChangeArrowheads="1"/>
          </p:cNvSpPr>
          <p:nvPr/>
        </p:nvSpPr>
        <p:spPr bwMode="auto">
          <a:xfrm>
            <a:off x="571472" y="928670"/>
            <a:ext cx="7772400" cy="623886"/>
          </a:xfrm>
          <a:prstGeom prst="rect">
            <a:avLst/>
          </a:prstGeom>
          <a:noFill/>
          <a:ln w="9525">
            <a:noFill/>
            <a:miter lim="800000"/>
            <a:headEnd/>
            <a:tailEnd/>
          </a:ln>
        </p:spPr>
        <p:txBody>
          <a:bodyPr anchor="ctr"/>
          <a:lstStyle/>
          <a:p>
            <a:pPr algn="ctr" eaLnBrk="1" hangingPunct="1">
              <a:spcBef>
                <a:spcPct val="0"/>
              </a:spcBef>
              <a:defRPr/>
            </a:pPr>
            <a:r>
              <a:rPr lang="en-US" sz="2800" b="1" kern="0" noProof="1">
                <a:solidFill>
                  <a:srgbClr val="FF3300"/>
                </a:solidFill>
                <a:latin typeface="+mj-lt"/>
                <a:ea typeface="+mj-ea"/>
                <a:cs typeface="+mj-cs"/>
              </a:rPr>
              <a:t>Sum the numbers from 0 to 10</a:t>
            </a:r>
            <a:endParaRPr lang="en-US" sz="2800" b="1" kern="0" dirty="0">
              <a:solidFill>
                <a:srgbClr val="FF3300"/>
              </a:solidFill>
              <a:latin typeface="+mj-lt"/>
              <a:ea typeface="+mj-ea"/>
              <a:cs typeface="+mj-cs"/>
            </a:endParaRPr>
          </a:p>
        </p:txBody>
      </p:sp>
      <p:sp>
        <p:nvSpPr>
          <p:cNvPr id="7" name="Rectangle 6"/>
          <p:cNvSpPr/>
          <p:nvPr/>
        </p:nvSpPr>
        <p:spPr bwMode="auto">
          <a:xfrm>
            <a:off x="1714500" y="1500188"/>
            <a:ext cx="5715000" cy="4143375"/>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8" name="TextBox 5"/>
          <p:cNvSpPr txBox="1">
            <a:spLocks noChangeArrowheads="1"/>
          </p:cNvSpPr>
          <p:nvPr/>
        </p:nvSpPr>
        <p:spPr bwMode="auto">
          <a:xfrm>
            <a:off x="1857389" y="1572174"/>
            <a:ext cx="4714875" cy="3785652"/>
          </a:xfrm>
          <a:prstGeom prst="rect">
            <a:avLst/>
          </a:prstGeom>
          <a:noFill/>
          <a:ln w="9525">
            <a:noFill/>
            <a:miter lim="800000"/>
            <a:headEnd/>
            <a:tailEnd/>
          </a:ln>
        </p:spPr>
        <p:txBody>
          <a:bodyPr>
            <a:spAutoFit/>
          </a:bodyPr>
          <a:lstStyle/>
          <a:p>
            <a:r>
              <a:rPr lang="en-US" sz="2400" dirty="0"/>
              <a:t>#include &lt;</a:t>
            </a:r>
            <a:r>
              <a:rPr lang="en-US" sz="2400" dirty="0" err="1"/>
              <a:t>iostram.h</a:t>
            </a:r>
            <a:r>
              <a:rPr lang="en-US" sz="2400" dirty="0"/>
              <a:t>&gt;</a:t>
            </a:r>
          </a:p>
          <a:p>
            <a:r>
              <a:rPr lang="en-US" sz="2400" dirty="0"/>
              <a:t>void main ( )</a:t>
            </a:r>
          </a:p>
          <a:p>
            <a:r>
              <a:rPr lang="en-US" sz="2400" dirty="0"/>
              <a:t>{</a:t>
            </a:r>
          </a:p>
          <a:p>
            <a:r>
              <a:rPr lang="en-US" sz="2400" dirty="0" err="1"/>
              <a:t>int</a:t>
            </a:r>
            <a:r>
              <a:rPr lang="en-US" sz="2400" dirty="0"/>
              <a:t> sum = 0 ;</a:t>
            </a:r>
          </a:p>
          <a:p>
            <a:r>
              <a:rPr lang="en-US" sz="2400" dirty="0"/>
              <a:t>    for ( </a:t>
            </a:r>
            <a:r>
              <a:rPr lang="en-US" sz="2400" dirty="0" err="1"/>
              <a:t>int</a:t>
            </a:r>
            <a:r>
              <a:rPr lang="en-US" sz="2400" dirty="0"/>
              <a:t> </a:t>
            </a:r>
            <a:r>
              <a:rPr lang="en-US" sz="2400" dirty="0" err="1"/>
              <a:t>i</a:t>
            </a:r>
            <a:r>
              <a:rPr lang="en-US" sz="2400" dirty="0"/>
              <a:t> = 0; </a:t>
            </a:r>
            <a:r>
              <a:rPr lang="en-US" sz="2400" dirty="0" err="1"/>
              <a:t>i</a:t>
            </a:r>
            <a:r>
              <a:rPr lang="en-US" sz="2400" dirty="0"/>
              <a:t> &lt; = 10; </a:t>
            </a:r>
            <a:r>
              <a:rPr lang="en-US" sz="2400" dirty="0" err="1"/>
              <a:t>i</a:t>
            </a:r>
            <a:r>
              <a:rPr lang="en-US" sz="2400" dirty="0"/>
              <a:t>++ )</a:t>
            </a:r>
          </a:p>
          <a:p>
            <a:r>
              <a:rPr lang="en-US" sz="2400" dirty="0"/>
              <a:t>   {</a:t>
            </a:r>
          </a:p>
          <a:p>
            <a:r>
              <a:rPr lang="en-US" sz="2400" dirty="0"/>
              <a:t>     sum = sum + </a:t>
            </a:r>
            <a:r>
              <a:rPr lang="en-US" sz="2400" dirty="0" err="1"/>
              <a:t>i</a:t>
            </a:r>
            <a:r>
              <a:rPr lang="en-US" sz="2400" dirty="0"/>
              <a:t> ;</a:t>
            </a:r>
          </a:p>
          <a:p>
            <a:r>
              <a:rPr lang="en-US" sz="2400" dirty="0"/>
              <a:t>     }</a:t>
            </a:r>
          </a:p>
          <a:p>
            <a:r>
              <a:rPr lang="en-US" sz="2400" dirty="0" err="1"/>
              <a:t>cout</a:t>
            </a:r>
            <a:r>
              <a:rPr lang="en-US" sz="2400" dirty="0"/>
              <a:t> &lt;&lt; “ Summation = “ &lt;&lt; sum ;</a:t>
            </a:r>
          </a:p>
          <a:p>
            <a:r>
              <a:rPr lang="en-US" sz="2400" dirty="0"/>
              <a:t>}</a:t>
            </a:r>
            <a:endParaRPr lang="ar-EG" sz="2400" dirty="0"/>
          </a:p>
        </p:txBody>
      </p:sp>
      <p:sp>
        <p:nvSpPr>
          <p:cNvPr id="9" name="Rectangle 8"/>
          <p:cNvSpPr/>
          <p:nvPr/>
        </p:nvSpPr>
        <p:spPr bwMode="auto">
          <a:xfrm>
            <a:off x="1714500" y="5929313"/>
            <a:ext cx="5715000" cy="428625"/>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10" name="TextBox 9"/>
          <p:cNvSpPr txBox="1">
            <a:spLocks noChangeArrowheads="1"/>
          </p:cNvSpPr>
          <p:nvPr/>
        </p:nvSpPr>
        <p:spPr bwMode="auto">
          <a:xfrm>
            <a:off x="1785938" y="5988050"/>
            <a:ext cx="5572125" cy="400050"/>
          </a:xfrm>
          <a:prstGeom prst="rect">
            <a:avLst/>
          </a:prstGeom>
          <a:noFill/>
          <a:ln w="9525">
            <a:noFill/>
            <a:miter lim="800000"/>
            <a:headEnd/>
            <a:tailEnd/>
          </a:ln>
        </p:spPr>
        <p:txBody>
          <a:bodyPr>
            <a:spAutoFit/>
          </a:bodyPr>
          <a:lstStyle/>
          <a:p>
            <a:r>
              <a:rPr lang="en-US" sz="2000"/>
              <a:t>Summation = </a:t>
            </a:r>
            <a:endParaRPr lang="ar-EG"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p>
            <a:pPr algn="ctr" rtl="0"/>
            <a:r>
              <a:rPr lang="en-US" sz="3600" noProof="1"/>
              <a:t>3. Examples Using the </a:t>
            </a:r>
            <a:r>
              <a:rPr lang="en-US" sz="3600" noProof="1">
                <a:latin typeface="Courier"/>
              </a:rPr>
              <a:t>for</a:t>
            </a:r>
            <a:r>
              <a:rPr lang="en-US" sz="3600" noProof="1"/>
              <a:t> Structure </a:t>
            </a:r>
            <a:endParaRPr lang="en-US" sz="3600" dirty="0"/>
          </a:p>
        </p:txBody>
      </p:sp>
      <p:sp>
        <p:nvSpPr>
          <p:cNvPr id="6" name="Rectangle 4"/>
          <p:cNvSpPr txBox="1">
            <a:spLocks noChangeArrowheads="1"/>
          </p:cNvSpPr>
          <p:nvPr/>
        </p:nvSpPr>
        <p:spPr bwMode="auto">
          <a:xfrm>
            <a:off x="571472" y="928670"/>
            <a:ext cx="7772400" cy="623886"/>
          </a:xfrm>
          <a:prstGeom prst="rect">
            <a:avLst/>
          </a:prstGeom>
          <a:noFill/>
          <a:ln w="9525">
            <a:noFill/>
            <a:miter lim="800000"/>
            <a:headEnd/>
            <a:tailEnd/>
          </a:ln>
        </p:spPr>
        <p:txBody>
          <a:bodyPr anchor="ctr"/>
          <a:lstStyle/>
          <a:p>
            <a:pPr algn="ctr" eaLnBrk="1" hangingPunct="1">
              <a:spcBef>
                <a:spcPct val="0"/>
              </a:spcBef>
              <a:defRPr/>
            </a:pPr>
            <a:r>
              <a:rPr lang="en-US" sz="2800" b="1" kern="0" noProof="1">
                <a:solidFill>
                  <a:srgbClr val="FF3300"/>
                </a:solidFill>
              </a:rPr>
              <a:t>Sum the even numbers from 0 to 100</a:t>
            </a:r>
            <a:endParaRPr lang="en-US" sz="2800" b="1" kern="0" dirty="0">
              <a:solidFill>
                <a:srgbClr val="FF3300"/>
              </a:solidFill>
            </a:endParaRPr>
          </a:p>
        </p:txBody>
      </p:sp>
      <p:sp>
        <p:nvSpPr>
          <p:cNvPr id="7" name="Rectangle 6"/>
          <p:cNvSpPr/>
          <p:nvPr/>
        </p:nvSpPr>
        <p:spPr bwMode="auto">
          <a:xfrm>
            <a:off x="1714500" y="1500188"/>
            <a:ext cx="5715000" cy="4143375"/>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9" name="Rectangle 8"/>
          <p:cNvSpPr/>
          <p:nvPr/>
        </p:nvSpPr>
        <p:spPr bwMode="auto">
          <a:xfrm>
            <a:off x="1714500" y="5929313"/>
            <a:ext cx="5715000" cy="428625"/>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10" name="TextBox 9"/>
          <p:cNvSpPr txBox="1">
            <a:spLocks noChangeArrowheads="1"/>
          </p:cNvSpPr>
          <p:nvPr/>
        </p:nvSpPr>
        <p:spPr bwMode="auto">
          <a:xfrm>
            <a:off x="1785938" y="5988050"/>
            <a:ext cx="5572125" cy="400050"/>
          </a:xfrm>
          <a:prstGeom prst="rect">
            <a:avLst/>
          </a:prstGeom>
          <a:noFill/>
          <a:ln w="9525">
            <a:noFill/>
            <a:miter lim="800000"/>
            <a:headEnd/>
            <a:tailEnd/>
          </a:ln>
        </p:spPr>
        <p:txBody>
          <a:bodyPr>
            <a:spAutoFit/>
          </a:bodyPr>
          <a:lstStyle/>
          <a:p>
            <a:r>
              <a:rPr lang="en-US" sz="2000"/>
              <a:t>Summation = </a:t>
            </a:r>
            <a:endParaRPr lang="ar-EG" sz="2000"/>
          </a:p>
        </p:txBody>
      </p:sp>
      <p:sp>
        <p:nvSpPr>
          <p:cNvPr id="11" name="TextBox 5"/>
          <p:cNvSpPr txBox="1">
            <a:spLocks noChangeArrowheads="1"/>
          </p:cNvSpPr>
          <p:nvPr/>
        </p:nvSpPr>
        <p:spPr bwMode="auto">
          <a:xfrm>
            <a:off x="2357455" y="1643612"/>
            <a:ext cx="4714875" cy="3785652"/>
          </a:xfrm>
          <a:prstGeom prst="rect">
            <a:avLst/>
          </a:prstGeom>
          <a:noFill/>
          <a:ln w="9525">
            <a:noFill/>
            <a:miter lim="800000"/>
            <a:headEnd/>
            <a:tailEnd/>
          </a:ln>
        </p:spPr>
        <p:txBody>
          <a:bodyPr>
            <a:spAutoFit/>
          </a:bodyPr>
          <a:lstStyle/>
          <a:p>
            <a:r>
              <a:rPr lang="en-US" sz="2400" dirty="0"/>
              <a:t>#include &lt;</a:t>
            </a:r>
            <a:r>
              <a:rPr lang="en-US" sz="2400" dirty="0" err="1"/>
              <a:t>iostram.h</a:t>
            </a:r>
            <a:r>
              <a:rPr lang="en-US" sz="2400" dirty="0"/>
              <a:t>&gt;</a:t>
            </a:r>
          </a:p>
          <a:p>
            <a:r>
              <a:rPr lang="en-US" sz="2400" dirty="0"/>
              <a:t>void main ( )</a:t>
            </a:r>
          </a:p>
          <a:p>
            <a:r>
              <a:rPr lang="en-US" sz="2400" dirty="0"/>
              <a:t>{</a:t>
            </a:r>
          </a:p>
          <a:p>
            <a:r>
              <a:rPr lang="en-US" sz="2400" dirty="0" err="1"/>
              <a:t>int</a:t>
            </a:r>
            <a:r>
              <a:rPr lang="en-US" sz="2400" dirty="0"/>
              <a:t> sum = 0 ;</a:t>
            </a:r>
          </a:p>
          <a:p>
            <a:r>
              <a:rPr lang="en-US" sz="2400" dirty="0"/>
              <a:t>    for ( int </a:t>
            </a:r>
            <a:r>
              <a:rPr lang="en-US" sz="2400" dirty="0" err="1"/>
              <a:t>i</a:t>
            </a:r>
            <a:r>
              <a:rPr lang="en-US" sz="2400" dirty="0"/>
              <a:t> = 0; </a:t>
            </a:r>
            <a:r>
              <a:rPr lang="en-US" sz="2400" dirty="0" err="1"/>
              <a:t>i</a:t>
            </a:r>
            <a:r>
              <a:rPr lang="en-US" sz="2400" dirty="0"/>
              <a:t> &lt; = 100; </a:t>
            </a:r>
            <a:r>
              <a:rPr lang="en-US" sz="2400" dirty="0" err="1"/>
              <a:t>i</a:t>
            </a:r>
            <a:r>
              <a:rPr lang="en-US" sz="2400" dirty="0"/>
              <a:t>+=2 )</a:t>
            </a:r>
          </a:p>
          <a:p>
            <a:r>
              <a:rPr lang="en-US" sz="2400" dirty="0"/>
              <a:t>   {</a:t>
            </a:r>
          </a:p>
          <a:p>
            <a:r>
              <a:rPr lang="en-US" sz="2400" dirty="0"/>
              <a:t>     sum = sum + </a:t>
            </a:r>
            <a:r>
              <a:rPr lang="en-US" sz="2400" dirty="0" err="1"/>
              <a:t>i</a:t>
            </a:r>
            <a:r>
              <a:rPr lang="en-US" sz="2400" dirty="0"/>
              <a:t> ;</a:t>
            </a:r>
          </a:p>
          <a:p>
            <a:r>
              <a:rPr lang="en-US" sz="2400" dirty="0"/>
              <a:t>     }</a:t>
            </a:r>
          </a:p>
          <a:p>
            <a:r>
              <a:rPr lang="en-US" sz="2400" dirty="0" err="1"/>
              <a:t>cout</a:t>
            </a:r>
            <a:r>
              <a:rPr lang="en-US" sz="2400" dirty="0"/>
              <a:t> &lt;&lt; “ Summation = “ &lt;&lt; sum ;</a:t>
            </a:r>
          </a:p>
          <a:p>
            <a:r>
              <a:rPr lang="en-US" sz="2400" dirty="0"/>
              <a:t>}</a:t>
            </a:r>
            <a:endParaRPr lang="ar-EG" sz="2400" dirty="0"/>
          </a:p>
        </p:txBody>
      </p:sp>
    </p:spTree>
  </p:cSld>
  <p:clrMapOvr>
    <a:masterClrMapping/>
  </p:clrMapOvr>
</p:sld>
</file>

<file path=ppt/theme/theme1.xml><?xml version="1.0" encoding="utf-8"?>
<a:theme xmlns:a="http://schemas.openxmlformats.org/drawingml/2006/main" name="Pitchbook">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0</TotalTime>
  <Words>1491</Words>
  <Application>Microsoft Office PowerPoint</Application>
  <PresentationFormat>On-screen Show (4:3)</PresentationFormat>
  <Paragraphs>323</Paragraphs>
  <Slides>27</Slides>
  <Notes>27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6" baseType="lpstr">
      <vt:lpstr>Arial</vt:lpstr>
      <vt:lpstr>AvantGarde</vt:lpstr>
      <vt:lpstr>Calibri</vt:lpstr>
      <vt:lpstr>Courier</vt:lpstr>
      <vt:lpstr>Courier New</vt:lpstr>
      <vt:lpstr>Times New Roman</vt:lpstr>
      <vt:lpstr>Wingdings</vt:lpstr>
      <vt:lpstr>Pitchbook</vt:lpstr>
      <vt:lpstr>VISIO</vt:lpstr>
      <vt:lpstr>Chapter 2.2  Control Structures (Iteration)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2015-09-27T13:15:58Z</dcterms:created>
  <dcterms:modified xsi:type="dcterms:W3CDTF">2017-03-15T11:49:29Z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